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52" r:id="rId2"/>
    <p:sldId id="362" r:id="rId3"/>
    <p:sldId id="259" r:id="rId4"/>
    <p:sldId id="353" r:id="rId5"/>
    <p:sldId id="354" r:id="rId6"/>
    <p:sldId id="355" r:id="rId7"/>
    <p:sldId id="356" r:id="rId8"/>
    <p:sldId id="357" r:id="rId9"/>
    <p:sldId id="358" r:id="rId10"/>
    <p:sldId id="361" r:id="rId11"/>
    <p:sldId id="263" r:id="rId12"/>
    <p:sldId id="359" r:id="rId13"/>
    <p:sldId id="360"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DBDED5-7FEA-4827-A419-4E193587DB89}" v="4" dt="2023-09-27T21:07:02.3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59" autoAdjust="0"/>
    <p:restoredTop sz="94660"/>
  </p:normalViewPr>
  <p:slideViewPr>
    <p:cSldViewPr snapToGrid="0">
      <p:cViewPr varScale="1">
        <p:scale>
          <a:sx n="84" d="100"/>
          <a:sy n="84" d="100"/>
        </p:scale>
        <p:origin x="737"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2D879EA1-1BC3-4F45-A3D2-D380DC8D3318}"/>
    <pc:docChg chg="custSel delSld modSld">
      <pc:chgData name="Charles Robbins" userId="2a2c6b74727e6a50" providerId="LiveId" clId="{2D879EA1-1BC3-4F45-A3D2-D380DC8D3318}" dt="2023-05-31T17:26:55.327" v="53" actId="20577"/>
      <pc:docMkLst>
        <pc:docMk/>
      </pc:docMkLst>
      <pc:sldChg chg="delSp modSp mod">
        <pc:chgData name="Charles Robbins" userId="2a2c6b74727e6a50" providerId="LiveId" clId="{2D879EA1-1BC3-4F45-A3D2-D380DC8D3318}" dt="2023-05-31T17:26:37.450" v="29" actId="20577"/>
        <pc:sldMkLst>
          <pc:docMk/>
          <pc:sldMk cId="539607704" sldId="259"/>
        </pc:sldMkLst>
        <pc:spChg chg="mod">
          <ac:chgData name="Charles Robbins" userId="2a2c6b74727e6a50" providerId="LiveId" clId="{2D879EA1-1BC3-4F45-A3D2-D380DC8D3318}" dt="2023-05-31T17:26:04.424" v="0" actId="20577"/>
          <ac:spMkLst>
            <pc:docMk/>
            <pc:sldMk cId="539607704" sldId="259"/>
            <ac:spMk id="3" creationId="{68BACC78-7E3B-DB4E-2A0A-37A524E5454A}"/>
          </ac:spMkLst>
        </pc:spChg>
        <pc:spChg chg="mod">
          <ac:chgData name="Charles Robbins" userId="2a2c6b74727e6a50" providerId="LiveId" clId="{2D879EA1-1BC3-4F45-A3D2-D380DC8D3318}" dt="2023-05-31T17:26:37.450" v="29" actId="20577"/>
          <ac:spMkLst>
            <pc:docMk/>
            <pc:sldMk cId="539607704" sldId="259"/>
            <ac:spMk id="5" creationId="{7968BE0D-9F0A-E0F1-FACC-FC07D7AC577E}"/>
          </ac:spMkLst>
        </pc:spChg>
        <pc:picChg chg="del">
          <ac:chgData name="Charles Robbins" userId="2a2c6b74727e6a50" providerId="LiveId" clId="{2D879EA1-1BC3-4F45-A3D2-D380DC8D3318}" dt="2023-05-31T17:26:07.545" v="1" actId="478"/>
          <ac:picMkLst>
            <pc:docMk/>
            <pc:sldMk cId="539607704" sldId="259"/>
            <ac:picMk id="7" creationId="{54DD8B17-E1AD-1FA9-B1C5-092220323534}"/>
          </ac:picMkLst>
        </pc:picChg>
      </pc:sldChg>
      <pc:sldChg chg="modSp mod">
        <pc:chgData name="Charles Robbins" userId="2a2c6b74727e6a50" providerId="LiveId" clId="{2D879EA1-1BC3-4F45-A3D2-D380DC8D3318}" dt="2023-05-31T17:26:25.272" v="17" actId="20577"/>
        <pc:sldMkLst>
          <pc:docMk/>
          <pc:sldMk cId="409111758" sldId="271"/>
        </pc:sldMkLst>
        <pc:spChg chg="mod">
          <ac:chgData name="Charles Robbins" userId="2a2c6b74727e6a50" providerId="LiveId" clId="{2D879EA1-1BC3-4F45-A3D2-D380DC8D3318}" dt="2023-05-31T17:26:25.272" v="17" actId="20577"/>
          <ac:spMkLst>
            <pc:docMk/>
            <pc:sldMk cId="409111758" sldId="271"/>
            <ac:spMk id="5" creationId="{17757B81-54DF-48C6-0EBB-44F3708E31C7}"/>
          </ac:spMkLst>
        </pc:spChg>
      </pc:sldChg>
      <pc:sldChg chg="modSp mod">
        <pc:chgData name="Charles Robbins" userId="2a2c6b74727e6a50" providerId="LiveId" clId="{2D879EA1-1BC3-4F45-A3D2-D380DC8D3318}" dt="2023-05-31T17:26:55.327" v="53" actId="20577"/>
        <pc:sldMkLst>
          <pc:docMk/>
          <pc:sldMk cId="1316826775" sldId="352"/>
        </pc:sldMkLst>
        <pc:spChg chg="mod">
          <ac:chgData name="Charles Robbins" userId="2a2c6b74727e6a50" providerId="LiveId" clId="{2D879EA1-1BC3-4F45-A3D2-D380DC8D3318}" dt="2023-05-31T17:26:46.173" v="41" actId="20577"/>
          <ac:spMkLst>
            <pc:docMk/>
            <pc:sldMk cId="1316826775" sldId="352"/>
            <ac:spMk id="3" creationId="{BED4311B-EC27-417D-89A0-BD3EC0FA7B20}"/>
          </ac:spMkLst>
        </pc:spChg>
        <pc:spChg chg="mod">
          <ac:chgData name="Charles Robbins" userId="2a2c6b74727e6a50" providerId="LiveId" clId="{2D879EA1-1BC3-4F45-A3D2-D380DC8D3318}" dt="2023-05-31T17:26:55.327" v="53" actId="20577"/>
          <ac:spMkLst>
            <pc:docMk/>
            <pc:sldMk cId="1316826775" sldId="352"/>
            <ac:spMk id="6" creationId="{5DB86B05-6691-CDDC-2587-B8CC80E23767}"/>
          </ac:spMkLst>
        </pc:spChg>
      </pc:sldChg>
      <pc:sldChg chg="del">
        <pc:chgData name="Charles Robbins" userId="2a2c6b74727e6a50" providerId="LiveId" clId="{2D879EA1-1BC3-4F45-A3D2-D380DC8D3318}" dt="2023-05-31T17:26:10.873" v="2" actId="47"/>
        <pc:sldMkLst>
          <pc:docMk/>
          <pc:sldMk cId="880498524" sldId="353"/>
        </pc:sldMkLst>
      </pc:sldChg>
      <pc:sldChg chg="del">
        <pc:chgData name="Charles Robbins" userId="2a2c6b74727e6a50" providerId="LiveId" clId="{2D879EA1-1BC3-4F45-A3D2-D380DC8D3318}" dt="2023-05-31T17:26:11.761" v="3" actId="47"/>
        <pc:sldMkLst>
          <pc:docMk/>
          <pc:sldMk cId="4211792605" sldId="354"/>
        </pc:sldMkLst>
      </pc:sldChg>
      <pc:sldChg chg="del">
        <pc:chgData name="Charles Robbins" userId="2a2c6b74727e6a50" providerId="LiveId" clId="{2D879EA1-1BC3-4F45-A3D2-D380DC8D3318}" dt="2023-05-31T17:26:12.692" v="4" actId="47"/>
        <pc:sldMkLst>
          <pc:docMk/>
          <pc:sldMk cId="1478474877" sldId="355"/>
        </pc:sldMkLst>
      </pc:sldChg>
      <pc:sldChg chg="del">
        <pc:chgData name="Charles Robbins" userId="2a2c6b74727e6a50" providerId="LiveId" clId="{2D879EA1-1BC3-4F45-A3D2-D380DC8D3318}" dt="2023-05-31T17:26:13.615" v="5" actId="47"/>
        <pc:sldMkLst>
          <pc:docMk/>
          <pc:sldMk cId="2951511336" sldId="356"/>
        </pc:sldMkLst>
      </pc:sldChg>
    </pc:docChg>
  </pc:docChgLst>
  <pc:docChgLst>
    <pc:chgData name="Charles Robbins" userId="2a2c6b74727e6a50" providerId="LiveId" clId="{A9DBDED5-7FEA-4827-A419-4E193587DB89}"/>
    <pc:docChg chg="custSel modSld">
      <pc:chgData name="Charles Robbins" userId="2a2c6b74727e6a50" providerId="LiveId" clId="{A9DBDED5-7FEA-4827-A419-4E193587DB89}" dt="2023-09-27T21:07:02.353" v="11"/>
      <pc:docMkLst>
        <pc:docMk/>
      </pc:docMkLst>
      <pc:sldChg chg="modSp">
        <pc:chgData name="Charles Robbins" userId="2a2c6b74727e6a50" providerId="LiveId" clId="{A9DBDED5-7FEA-4827-A419-4E193587DB89}" dt="2023-09-27T21:06:36.923" v="8"/>
        <pc:sldMkLst>
          <pc:docMk/>
          <pc:sldMk cId="539607704" sldId="259"/>
        </pc:sldMkLst>
        <pc:spChg chg="mod">
          <ac:chgData name="Charles Robbins" userId="2a2c6b74727e6a50" providerId="LiveId" clId="{A9DBDED5-7FEA-4827-A419-4E193587DB89}" dt="2023-09-27T21:06:36.923" v="8"/>
          <ac:spMkLst>
            <pc:docMk/>
            <pc:sldMk cId="539607704" sldId="259"/>
            <ac:spMk id="5" creationId="{7968BE0D-9F0A-E0F1-FACC-FC07D7AC577E}"/>
          </ac:spMkLst>
        </pc:spChg>
      </pc:sldChg>
      <pc:sldChg chg="modSp">
        <pc:chgData name="Charles Robbins" userId="2a2c6b74727e6a50" providerId="LiveId" clId="{A9DBDED5-7FEA-4827-A419-4E193587DB89}" dt="2023-09-27T21:06:36.923" v="8"/>
        <pc:sldMkLst>
          <pc:docMk/>
          <pc:sldMk cId="1913299325" sldId="263"/>
        </pc:sldMkLst>
        <pc:spChg chg="mod">
          <ac:chgData name="Charles Robbins" userId="2a2c6b74727e6a50" providerId="LiveId" clId="{A9DBDED5-7FEA-4827-A419-4E193587DB89}" dt="2023-09-27T21:06:36.923" v="8"/>
          <ac:spMkLst>
            <pc:docMk/>
            <pc:sldMk cId="1913299325" sldId="263"/>
            <ac:spMk id="12" creationId="{F16027C9-DE7A-FE0F-D169-868181478925}"/>
          </ac:spMkLst>
        </pc:spChg>
      </pc:sldChg>
      <pc:sldChg chg="modSp mod">
        <pc:chgData name="Charles Robbins" userId="2a2c6b74727e6a50" providerId="LiveId" clId="{A9DBDED5-7FEA-4827-A419-4E193587DB89}" dt="2023-09-27T21:06:29.148" v="7" actId="20577"/>
        <pc:sldMkLst>
          <pc:docMk/>
          <pc:sldMk cId="409111758" sldId="271"/>
        </pc:sldMkLst>
        <pc:spChg chg="mod">
          <ac:chgData name="Charles Robbins" userId="2a2c6b74727e6a50" providerId="LiveId" clId="{A9DBDED5-7FEA-4827-A419-4E193587DB89}" dt="2023-09-27T21:06:29.148" v="7" actId="20577"/>
          <ac:spMkLst>
            <pc:docMk/>
            <pc:sldMk cId="409111758" sldId="271"/>
            <ac:spMk id="5" creationId="{17757B81-54DF-48C6-0EBB-44F3708E31C7}"/>
          </ac:spMkLst>
        </pc:spChg>
      </pc:sldChg>
      <pc:sldChg chg="modSp">
        <pc:chgData name="Charles Robbins" userId="2a2c6b74727e6a50" providerId="LiveId" clId="{A9DBDED5-7FEA-4827-A419-4E193587DB89}" dt="2023-09-27T21:06:36.923" v="8"/>
        <pc:sldMkLst>
          <pc:docMk/>
          <pc:sldMk cId="1316826775" sldId="352"/>
        </pc:sldMkLst>
        <pc:spChg chg="mod">
          <ac:chgData name="Charles Robbins" userId="2a2c6b74727e6a50" providerId="LiveId" clId="{A9DBDED5-7FEA-4827-A419-4E193587DB89}" dt="2023-09-27T21:06:36.923" v="8"/>
          <ac:spMkLst>
            <pc:docMk/>
            <pc:sldMk cId="1316826775" sldId="352"/>
            <ac:spMk id="3" creationId="{BED4311B-EC27-417D-89A0-BD3EC0FA7B20}"/>
          </ac:spMkLst>
        </pc:spChg>
        <pc:spChg chg="mod">
          <ac:chgData name="Charles Robbins" userId="2a2c6b74727e6a50" providerId="LiveId" clId="{A9DBDED5-7FEA-4827-A419-4E193587DB89}" dt="2023-09-27T21:06:36.923" v="8"/>
          <ac:spMkLst>
            <pc:docMk/>
            <pc:sldMk cId="1316826775" sldId="352"/>
            <ac:spMk id="6" creationId="{5DB86B05-6691-CDDC-2587-B8CC80E23767}"/>
          </ac:spMkLst>
        </pc:spChg>
      </pc:sldChg>
      <pc:sldChg chg="modSp">
        <pc:chgData name="Charles Robbins" userId="2a2c6b74727e6a50" providerId="LiveId" clId="{A9DBDED5-7FEA-4827-A419-4E193587DB89}" dt="2023-09-27T21:06:36.923" v="8"/>
        <pc:sldMkLst>
          <pc:docMk/>
          <pc:sldMk cId="1394728015" sldId="353"/>
        </pc:sldMkLst>
        <pc:spChg chg="mod">
          <ac:chgData name="Charles Robbins" userId="2a2c6b74727e6a50" providerId="LiveId" clId="{A9DBDED5-7FEA-4827-A419-4E193587DB89}" dt="2023-09-27T21:06:36.923" v="8"/>
          <ac:spMkLst>
            <pc:docMk/>
            <pc:sldMk cId="1394728015" sldId="353"/>
            <ac:spMk id="5" creationId="{7968BE0D-9F0A-E0F1-FACC-FC07D7AC577E}"/>
          </ac:spMkLst>
        </pc:spChg>
      </pc:sldChg>
      <pc:sldChg chg="modSp">
        <pc:chgData name="Charles Robbins" userId="2a2c6b74727e6a50" providerId="LiveId" clId="{A9DBDED5-7FEA-4827-A419-4E193587DB89}" dt="2023-09-27T21:06:36.923" v="8"/>
        <pc:sldMkLst>
          <pc:docMk/>
          <pc:sldMk cId="2847472095" sldId="354"/>
        </pc:sldMkLst>
        <pc:spChg chg="mod">
          <ac:chgData name="Charles Robbins" userId="2a2c6b74727e6a50" providerId="LiveId" clId="{A9DBDED5-7FEA-4827-A419-4E193587DB89}" dt="2023-09-27T21:06:36.923" v="8"/>
          <ac:spMkLst>
            <pc:docMk/>
            <pc:sldMk cId="2847472095" sldId="354"/>
            <ac:spMk id="5" creationId="{7968BE0D-9F0A-E0F1-FACC-FC07D7AC577E}"/>
          </ac:spMkLst>
        </pc:spChg>
      </pc:sldChg>
      <pc:sldChg chg="modSp">
        <pc:chgData name="Charles Robbins" userId="2a2c6b74727e6a50" providerId="LiveId" clId="{A9DBDED5-7FEA-4827-A419-4E193587DB89}" dt="2023-09-27T21:06:36.923" v="8"/>
        <pc:sldMkLst>
          <pc:docMk/>
          <pc:sldMk cId="3171316020" sldId="355"/>
        </pc:sldMkLst>
        <pc:spChg chg="mod">
          <ac:chgData name="Charles Robbins" userId="2a2c6b74727e6a50" providerId="LiveId" clId="{A9DBDED5-7FEA-4827-A419-4E193587DB89}" dt="2023-09-27T21:06:36.923" v="8"/>
          <ac:spMkLst>
            <pc:docMk/>
            <pc:sldMk cId="3171316020" sldId="355"/>
            <ac:spMk id="5" creationId="{7968BE0D-9F0A-E0F1-FACC-FC07D7AC577E}"/>
          </ac:spMkLst>
        </pc:spChg>
      </pc:sldChg>
      <pc:sldChg chg="modSp">
        <pc:chgData name="Charles Robbins" userId="2a2c6b74727e6a50" providerId="LiveId" clId="{A9DBDED5-7FEA-4827-A419-4E193587DB89}" dt="2023-09-27T21:06:36.923" v="8"/>
        <pc:sldMkLst>
          <pc:docMk/>
          <pc:sldMk cId="1685667557" sldId="356"/>
        </pc:sldMkLst>
        <pc:spChg chg="mod">
          <ac:chgData name="Charles Robbins" userId="2a2c6b74727e6a50" providerId="LiveId" clId="{A9DBDED5-7FEA-4827-A419-4E193587DB89}" dt="2023-09-27T21:06:36.923" v="8"/>
          <ac:spMkLst>
            <pc:docMk/>
            <pc:sldMk cId="1685667557" sldId="356"/>
            <ac:spMk id="5" creationId="{7968BE0D-9F0A-E0F1-FACC-FC07D7AC577E}"/>
          </ac:spMkLst>
        </pc:spChg>
      </pc:sldChg>
      <pc:sldChg chg="modSp">
        <pc:chgData name="Charles Robbins" userId="2a2c6b74727e6a50" providerId="LiveId" clId="{A9DBDED5-7FEA-4827-A419-4E193587DB89}" dt="2023-09-27T21:06:36.923" v="8"/>
        <pc:sldMkLst>
          <pc:docMk/>
          <pc:sldMk cId="3881682847" sldId="357"/>
        </pc:sldMkLst>
        <pc:spChg chg="mod">
          <ac:chgData name="Charles Robbins" userId="2a2c6b74727e6a50" providerId="LiveId" clId="{A9DBDED5-7FEA-4827-A419-4E193587DB89}" dt="2023-09-27T21:06:36.923" v="8"/>
          <ac:spMkLst>
            <pc:docMk/>
            <pc:sldMk cId="3881682847" sldId="357"/>
            <ac:spMk id="5" creationId="{7968BE0D-9F0A-E0F1-FACC-FC07D7AC577E}"/>
          </ac:spMkLst>
        </pc:spChg>
      </pc:sldChg>
      <pc:sldChg chg="modSp">
        <pc:chgData name="Charles Robbins" userId="2a2c6b74727e6a50" providerId="LiveId" clId="{A9DBDED5-7FEA-4827-A419-4E193587DB89}" dt="2023-09-27T21:06:36.923" v="8"/>
        <pc:sldMkLst>
          <pc:docMk/>
          <pc:sldMk cId="176822916" sldId="358"/>
        </pc:sldMkLst>
        <pc:spChg chg="mod">
          <ac:chgData name="Charles Robbins" userId="2a2c6b74727e6a50" providerId="LiveId" clId="{A9DBDED5-7FEA-4827-A419-4E193587DB89}" dt="2023-09-27T21:06:36.923" v="8"/>
          <ac:spMkLst>
            <pc:docMk/>
            <pc:sldMk cId="176822916" sldId="358"/>
            <ac:spMk id="5" creationId="{7968BE0D-9F0A-E0F1-FACC-FC07D7AC577E}"/>
          </ac:spMkLst>
        </pc:spChg>
      </pc:sldChg>
      <pc:sldChg chg="addSp modSp">
        <pc:chgData name="Charles Robbins" userId="2a2c6b74727e6a50" providerId="LiveId" clId="{A9DBDED5-7FEA-4827-A419-4E193587DB89}" dt="2023-09-27T21:07:00.299" v="10"/>
        <pc:sldMkLst>
          <pc:docMk/>
          <pc:sldMk cId="1287867255" sldId="359"/>
        </pc:sldMkLst>
        <pc:spChg chg="add mod">
          <ac:chgData name="Charles Robbins" userId="2a2c6b74727e6a50" providerId="LiveId" clId="{A9DBDED5-7FEA-4827-A419-4E193587DB89}" dt="2023-09-27T21:07:00.299" v="10"/>
          <ac:spMkLst>
            <pc:docMk/>
            <pc:sldMk cId="1287867255" sldId="359"/>
            <ac:spMk id="5" creationId="{93A39409-F0C7-81F4-28FB-668F233B2BF5}"/>
          </ac:spMkLst>
        </pc:spChg>
        <pc:picChg chg="add mod">
          <ac:chgData name="Charles Robbins" userId="2a2c6b74727e6a50" providerId="LiveId" clId="{A9DBDED5-7FEA-4827-A419-4E193587DB89}" dt="2023-09-27T21:07:00.299" v="10"/>
          <ac:picMkLst>
            <pc:docMk/>
            <pc:sldMk cId="1287867255" sldId="359"/>
            <ac:picMk id="4" creationId="{B0B6B9FB-FFC3-3128-66B2-31FF8B27A124}"/>
          </ac:picMkLst>
        </pc:picChg>
      </pc:sldChg>
      <pc:sldChg chg="addSp modSp">
        <pc:chgData name="Charles Robbins" userId="2a2c6b74727e6a50" providerId="LiveId" clId="{A9DBDED5-7FEA-4827-A419-4E193587DB89}" dt="2023-09-27T21:07:02.353" v="11"/>
        <pc:sldMkLst>
          <pc:docMk/>
          <pc:sldMk cId="3885532673" sldId="360"/>
        </pc:sldMkLst>
        <pc:spChg chg="add mod">
          <ac:chgData name="Charles Robbins" userId="2a2c6b74727e6a50" providerId="LiveId" clId="{A9DBDED5-7FEA-4827-A419-4E193587DB89}" dt="2023-09-27T21:07:02.353" v="11"/>
          <ac:spMkLst>
            <pc:docMk/>
            <pc:sldMk cId="3885532673" sldId="360"/>
            <ac:spMk id="5" creationId="{B96CF134-FC91-0BE1-2DA2-23B52156EFE3}"/>
          </ac:spMkLst>
        </pc:spChg>
        <pc:picChg chg="add mod">
          <ac:chgData name="Charles Robbins" userId="2a2c6b74727e6a50" providerId="LiveId" clId="{A9DBDED5-7FEA-4827-A419-4E193587DB89}" dt="2023-09-27T21:07:02.353" v="11"/>
          <ac:picMkLst>
            <pc:docMk/>
            <pc:sldMk cId="3885532673" sldId="360"/>
            <ac:picMk id="4" creationId="{798575FE-2496-9311-9535-1503C504542B}"/>
          </ac:picMkLst>
        </pc:picChg>
      </pc:sldChg>
      <pc:sldChg chg="modSp">
        <pc:chgData name="Charles Robbins" userId="2a2c6b74727e6a50" providerId="LiveId" clId="{A9DBDED5-7FEA-4827-A419-4E193587DB89}" dt="2023-09-27T21:06:36.923" v="8"/>
        <pc:sldMkLst>
          <pc:docMk/>
          <pc:sldMk cId="185840370" sldId="361"/>
        </pc:sldMkLst>
        <pc:spChg chg="mod">
          <ac:chgData name="Charles Robbins" userId="2a2c6b74727e6a50" providerId="LiveId" clId="{A9DBDED5-7FEA-4827-A419-4E193587DB89}" dt="2023-09-27T21:06:36.923" v="8"/>
          <ac:spMkLst>
            <pc:docMk/>
            <pc:sldMk cId="185840370" sldId="361"/>
            <ac:spMk id="5" creationId="{7968BE0D-9F0A-E0F1-FACC-FC07D7AC577E}"/>
          </ac:spMkLst>
        </pc:spChg>
      </pc:sldChg>
      <pc:sldChg chg="addSp modSp mod">
        <pc:chgData name="Charles Robbins" userId="2a2c6b74727e6a50" providerId="LiveId" clId="{A9DBDED5-7FEA-4827-A419-4E193587DB89}" dt="2023-09-27T21:06:54.547" v="9"/>
        <pc:sldMkLst>
          <pc:docMk/>
          <pc:sldMk cId="2599310875" sldId="362"/>
        </pc:sldMkLst>
        <pc:spChg chg="mod">
          <ac:chgData name="Charles Robbins" userId="2a2c6b74727e6a50" providerId="LiveId" clId="{A9DBDED5-7FEA-4827-A419-4E193587DB89}" dt="2023-09-27T21:05:33.469" v="5" actId="20577"/>
          <ac:spMkLst>
            <pc:docMk/>
            <pc:sldMk cId="2599310875" sldId="362"/>
            <ac:spMk id="3" creationId="{29F9FD2F-396F-470E-A9CC-F4E14FC082E0}"/>
          </ac:spMkLst>
        </pc:spChg>
        <pc:spChg chg="add mod">
          <ac:chgData name="Charles Robbins" userId="2a2c6b74727e6a50" providerId="LiveId" clId="{A9DBDED5-7FEA-4827-A419-4E193587DB89}" dt="2023-09-27T21:06:54.547" v="9"/>
          <ac:spMkLst>
            <pc:docMk/>
            <pc:sldMk cId="2599310875" sldId="362"/>
            <ac:spMk id="5" creationId="{67E33B62-F744-7A57-412C-44A44E3809B5}"/>
          </ac:spMkLst>
        </pc:spChg>
        <pc:picChg chg="add mod">
          <ac:chgData name="Charles Robbins" userId="2a2c6b74727e6a50" providerId="LiveId" clId="{A9DBDED5-7FEA-4827-A419-4E193587DB89}" dt="2023-09-27T21:06:54.547" v="9"/>
          <ac:picMkLst>
            <pc:docMk/>
            <pc:sldMk cId="2599310875" sldId="362"/>
            <ac:picMk id="4" creationId="{CD3F22C0-F290-5EEA-26CE-ED8E8B25E4DF}"/>
          </ac:picMkLst>
        </pc:picChg>
      </pc:sldChg>
    </pc:docChg>
  </pc:docChgLst>
  <pc:docChgLst>
    <pc:chgData name="Charles Robbins" userId="2a2c6b74727e6a50" providerId="LiveId" clId="{D04C28DC-5FF4-4D76-A0C5-58EA7C896C84}"/>
    <pc:docChg chg="undo custSel addSld modSld">
      <pc:chgData name="Charles Robbins" userId="2a2c6b74727e6a50" providerId="LiveId" clId="{D04C28DC-5FF4-4D76-A0C5-58EA7C896C84}" dt="2023-06-13T00:23:04.214" v="2513" actId="20577"/>
      <pc:docMkLst>
        <pc:docMk/>
      </pc:docMkLst>
      <pc:sldChg chg="addSp delSp modSp mod chgLayout">
        <pc:chgData name="Charles Robbins" userId="2a2c6b74727e6a50" providerId="LiveId" clId="{D04C28DC-5FF4-4D76-A0C5-58EA7C896C84}" dt="2023-06-12T23:06:26.159" v="1003" actId="20577"/>
        <pc:sldMkLst>
          <pc:docMk/>
          <pc:sldMk cId="539607704" sldId="259"/>
        </pc:sldMkLst>
        <pc:spChg chg="mod ord">
          <ac:chgData name="Charles Robbins" userId="2a2c6b74727e6a50" providerId="LiveId" clId="{D04C28DC-5FF4-4D76-A0C5-58EA7C896C84}" dt="2023-06-12T22:46:31.070" v="88" actId="700"/>
          <ac:spMkLst>
            <pc:docMk/>
            <pc:sldMk cId="539607704" sldId="259"/>
            <ac:spMk id="2" creationId="{AA18D2D2-4FA2-9234-3027-2F2C0E7AC03E}"/>
          </ac:spMkLst>
        </pc:spChg>
        <pc:spChg chg="mod ord">
          <ac:chgData name="Charles Robbins" userId="2a2c6b74727e6a50" providerId="LiveId" clId="{D04C28DC-5FF4-4D76-A0C5-58EA7C896C84}" dt="2023-06-12T23:06:26.159" v="1003" actId="20577"/>
          <ac:spMkLst>
            <pc:docMk/>
            <pc:sldMk cId="539607704" sldId="259"/>
            <ac:spMk id="3" creationId="{68BACC78-7E3B-DB4E-2A0A-37A524E5454A}"/>
          </ac:spMkLst>
        </pc:spChg>
        <pc:spChg chg="add del mod">
          <ac:chgData name="Charles Robbins" userId="2a2c6b74727e6a50" providerId="LiveId" clId="{D04C28DC-5FF4-4D76-A0C5-58EA7C896C84}" dt="2023-06-12T22:47:41.605" v="98" actId="478"/>
          <ac:spMkLst>
            <pc:docMk/>
            <pc:sldMk cId="539607704" sldId="259"/>
            <ac:spMk id="9" creationId="{214ACDBF-ED11-53B0-79A0-63E48C27CF17}"/>
          </ac:spMkLst>
        </pc:spChg>
        <pc:spChg chg="add del mod">
          <ac:chgData name="Charles Robbins" userId="2a2c6b74727e6a50" providerId="LiveId" clId="{D04C28DC-5FF4-4D76-A0C5-58EA7C896C84}" dt="2023-06-12T22:46:28.275" v="87"/>
          <ac:spMkLst>
            <pc:docMk/>
            <pc:sldMk cId="539607704" sldId="259"/>
            <ac:spMk id="11" creationId="{7D97183B-212A-80B6-0AF3-FC200BD1E0EB}"/>
          </ac:spMkLst>
        </pc:spChg>
        <pc:graphicFrameChg chg="add del mod">
          <ac:chgData name="Charles Robbins" userId="2a2c6b74727e6a50" providerId="LiveId" clId="{D04C28DC-5FF4-4D76-A0C5-58EA7C896C84}" dt="2023-06-12T22:42:16.244" v="1"/>
          <ac:graphicFrameMkLst>
            <pc:docMk/>
            <pc:sldMk cId="539607704" sldId="259"/>
            <ac:graphicFrameMk id="6" creationId="{D5C1CBDE-5441-C801-BB10-50F7E47075D8}"/>
          </ac:graphicFrameMkLst>
        </pc:graphicFrameChg>
        <pc:graphicFrameChg chg="add del mod modGraphic">
          <ac:chgData name="Charles Robbins" userId="2a2c6b74727e6a50" providerId="LiveId" clId="{D04C28DC-5FF4-4D76-A0C5-58EA7C896C84}" dt="2023-06-12T22:47:33.494" v="97" actId="478"/>
          <ac:graphicFrameMkLst>
            <pc:docMk/>
            <pc:sldMk cId="539607704" sldId="259"/>
            <ac:graphicFrameMk id="7" creationId="{36652C7D-FC13-F9B1-27EA-15669FC03D19}"/>
          </ac:graphicFrameMkLst>
        </pc:graphicFrameChg>
      </pc:sldChg>
      <pc:sldChg chg="modSp add mod">
        <pc:chgData name="Charles Robbins" userId="2a2c6b74727e6a50" providerId="LiveId" clId="{D04C28DC-5FF4-4D76-A0C5-58EA7C896C84}" dt="2023-06-12T23:30:23.859" v="1566" actId="179"/>
        <pc:sldMkLst>
          <pc:docMk/>
          <pc:sldMk cId="1913299325" sldId="263"/>
        </pc:sldMkLst>
        <pc:spChg chg="mod">
          <ac:chgData name="Charles Robbins" userId="2a2c6b74727e6a50" providerId="LiveId" clId="{D04C28DC-5FF4-4D76-A0C5-58EA7C896C84}" dt="2023-06-12T23:30:23.859" v="1566" actId="179"/>
          <ac:spMkLst>
            <pc:docMk/>
            <pc:sldMk cId="1913299325" sldId="263"/>
            <ac:spMk id="3" creationId="{9B9FE4B0-7521-6A31-763E-A4EE45A994BC}"/>
          </ac:spMkLst>
        </pc:spChg>
        <pc:spChg chg="mod">
          <ac:chgData name="Charles Robbins" userId="2a2c6b74727e6a50" providerId="LiveId" clId="{D04C28DC-5FF4-4D76-A0C5-58EA7C896C84}" dt="2023-06-12T23:27:13.018" v="1479" actId="20577"/>
          <ac:spMkLst>
            <pc:docMk/>
            <pc:sldMk cId="1913299325" sldId="263"/>
            <ac:spMk id="12" creationId="{F16027C9-DE7A-FE0F-D169-868181478925}"/>
          </ac:spMkLst>
        </pc:spChg>
      </pc:sldChg>
      <pc:sldChg chg="delSp modSp add mod">
        <pc:chgData name="Charles Robbins" userId="2a2c6b74727e6a50" providerId="LiveId" clId="{D04C28DC-5FF4-4D76-A0C5-58EA7C896C84}" dt="2023-06-12T23:10:56.373" v="1185" actId="20577"/>
        <pc:sldMkLst>
          <pc:docMk/>
          <pc:sldMk cId="1394728015" sldId="353"/>
        </pc:sldMkLst>
        <pc:spChg chg="mod">
          <ac:chgData name="Charles Robbins" userId="2a2c6b74727e6a50" providerId="LiveId" clId="{D04C28DC-5FF4-4D76-A0C5-58EA7C896C84}" dt="2023-06-12T22:48:10.506" v="130" actId="20577"/>
          <ac:spMkLst>
            <pc:docMk/>
            <pc:sldMk cId="1394728015" sldId="353"/>
            <ac:spMk id="2" creationId="{AA18D2D2-4FA2-9234-3027-2F2C0E7AC03E}"/>
          </ac:spMkLst>
        </pc:spChg>
        <pc:spChg chg="mod">
          <ac:chgData name="Charles Robbins" userId="2a2c6b74727e6a50" providerId="LiveId" clId="{D04C28DC-5FF4-4D76-A0C5-58EA7C896C84}" dt="2023-06-12T23:10:56.373" v="1185" actId="20577"/>
          <ac:spMkLst>
            <pc:docMk/>
            <pc:sldMk cId="1394728015" sldId="353"/>
            <ac:spMk id="3" creationId="{68BACC78-7E3B-DB4E-2A0A-37A524E5454A}"/>
          </ac:spMkLst>
        </pc:spChg>
        <pc:spChg chg="del">
          <ac:chgData name="Charles Robbins" userId="2a2c6b74727e6a50" providerId="LiveId" clId="{D04C28DC-5FF4-4D76-A0C5-58EA7C896C84}" dt="2023-06-12T22:49:15.545" v="287" actId="478"/>
          <ac:spMkLst>
            <pc:docMk/>
            <pc:sldMk cId="1394728015" sldId="353"/>
            <ac:spMk id="9" creationId="{214ACDBF-ED11-53B0-79A0-63E48C27CF17}"/>
          </ac:spMkLst>
        </pc:spChg>
        <pc:graphicFrameChg chg="del mod modGraphic">
          <ac:chgData name="Charles Robbins" userId="2a2c6b74727e6a50" providerId="LiveId" clId="{D04C28DC-5FF4-4D76-A0C5-58EA7C896C84}" dt="2023-06-12T22:49:13.486" v="286" actId="478"/>
          <ac:graphicFrameMkLst>
            <pc:docMk/>
            <pc:sldMk cId="1394728015" sldId="353"/>
            <ac:graphicFrameMk id="7" creationId="{36652C7D-FC13-F9B1-27EA-15669FC03D19}"/>
          </ac:graphicFrameMkLst>
        </pc:graphicFrameChg>
      </pc:sldChg>
      <pc:sldChg chg="delSp modSp add mod">
        <pc:chgData name="Charles Robbins" userId="2a2c6b74727e6a50" providerId="LiveId" clId="{D04C28DC-5FF4-4D76-A0C5-58EA7C896C84}" dt="2023-06-12T23:15:21.111" v="1325" actId="20577"/>
        <pc:sldMkLst>
          <pc:docMk/>
          <pc:sldMk cId="2847472095" sldId="354"/>
        </pc:sldMkLst>
        <pc:spChg chg="mod">
          <ac:chgData name="Charles Robbins" userId="2a2c6b74727e6a50" providerId="LiveId" clId="{D04C28DC-5FF4-4D76-A0C5-58EA7C896C84}" dt="2023-06-12T23:13:23.431" v="1251" actId="255"/>
          <ac:spMkLst>
            <pc:docMk/>
            <pc:sldMk cId="2847472095" sldId="354"/>
            <ac:spMk id="2" creationId="{AA18D2D2-4FA2-9234-3027-2F2C0E7AC03E}"/>
          </ac:spMkLst>
        </pc:spChg>
        <pc:spChg chg="mod">
          <ac:chgData name="Charles Robbins" userId="2a2c6b74727e6a50" providerId="LiveId" clId="{D04C28DC-5FF4-4D76-A0C5-58EA7C896C84}" dt="2023-06-12T23:15:21.111" v="1325" actId="20577"/>
          <ac:spMkLst>
            <pc:docMk/>
            <pc:sldMk cId="2847472095" sldId="354"/>
            <ac:spMk id="3" creationId="{68BACC78-7E3B-DB4E-2A0A-37A524E5454A}"/>
          </ac:spMkLst>
        </pc:spChg>
        <pc:spChg chg="del">
          <ac:chgData name="Charles Robbins" userId="2a2c6b74727e6a50" providerId="LiveId" clId="{D04C28DC-5FF4-4D76-A0C5-58EA7C896C84}" dt="2023-06-12T22:51:29.596" v="345" actId="478"/>
          <ac:spMkLst>
            <pc:docMk/>
            <pc:sldMk cId="2847472095" sldId="354"/>
            <ac:spMk id="9" creationId="{214ACDBF-ED11-53B0-79A0-63E48C27CF17}"/>
          </ac:spMkLst>
        </pc:spChg>
        <pc:graphicFrameChg chg="del mod modGraphic">
          <ac:chgData name="Charles Robbins" userId="2a2c6b74727e6a50" providerId="LiveId" clId="{D04C28DC-5FF4-4D76-A0C5-58EA7C896C84}" dt="2023-06-12T22:51:27.749" v="344" actId="478"/>
          <ac:graphicFrameMkLst>
            <pc:docMk/>
            <pc:sldMk cId="2847472095" sldId="354"/>
            <ac:graphicFrameMk id="7" creationId="{36652C7D-FC13-F9B1-27EA-15669FC03D19}"/>
          </ac:graphicFrameMkLst>
        </pc:graphicFrameChg>
      </pc:sldChg>
      <pc:sldChg chg="delSp modSp add mod">
        <pc:chgData name="Charles Robbins" userId="2a2c6b74727e6a50" providerId="LiveId" clId="{D04C28DC-5FF4-4D76-A0C5-58EA7C896C84}" dt="2023-06-12T23:17:17.517" v="1335" actId="20577"/>
        <pc:sldMkLst>
          <pc:docMk/>
          <pc:sldMk cId="3171316020" sldId="355"/>
        </pc:sldMkLst>
        <pc:spChg chg="mod">
          <ac:chgData name="Charles Robbins" userId="2a2c6b74727e6a50" providerId="LiveId" clId="{D04C28DC-5FF4-4D76-A0C5-58EA7C896C84}" dt="2023-06-12T22:52:47.790" v="369" actId="14100"/>
          <ac:spMkLst>
            <pc:docMk/>
            <pc:sldMk cId="3171316020" sldId="355"/>
            <ac:spMk id="2" creationId="{AA18D2D2-4FA2-9234-3027-2F2C0E7AC03E}"/>
          </ac:spMkLst>
        </pc:spChg>
        <pc:spChg chg="mod">
          <ac:chgData name="Charles Robbins" userId="2a2c6b74727e6a50" providerId="LiveId" clId="{D04C28DC-5FF4-4D76-A0C5-58EA7C896C84}" dt="2023-06-12T23:17:17.517" v="1335" actId="20577"/>
          <ac:spMkLst>
            <pc:docMk/>
            <pc:sldMk cId="3171316020" sldId="355"/>
            <ac:spMk id="3" creationId="{68BACC78-7E3B-DB4E-2A0A-37A524E5454A}"/>
          </ac:spMkLst>
        </pc:spChg>
        <pc:spChg chg="del">
          <ac:chgData name="Charles Robbins" userId="2a2c6b74727e6a50" providerId="LiveId" clId="{D04C28DC-5FF4-4D76-A0C5-58EA7C896C84}" dt="2023-06-12T22:52:15.999" v="352" actId="478"/>
          <ac:spMkLst>
            <pc:docMk/>
            <pc:sldMk cId="3171316020" sldId="355"/>
            <ac:spMk id="9" creationId="{214ACDBF-ED11-53B0-79A0-63E48C27CF17}"/>
          </ac:spMkLst>
        </pc:spChg>
        <pc:graphicFrameChg chg="del mod modGraphic">
          <ac:chgData name="Charles Robbins" userId="2a2c6b74727e6a50" providerId="LiveId" clId="{D04C28DC-5FF4-4D76-A0C5-58EA7C896C84}" dt="2023-06-12T22:52:14.238" v="351" actId="478"/>
          <ac:graphicFrameMkLst>
            <pc:docMk/>
            <pc:sldMk cId="3171316020" sldId="355"/>
            <ac:graphicFrameMk id="7" creationId="{36652C7D-FC13-F9B1-27EA-15669FC03D19}"/>
          </ac:graphicFrameMkLst>
        </pc:graphicFrameChg>
      </pc:sldChg>
      <pc:sldChg chg="delSp modSp add mod">
        <pc:chgData name="Charles Robbins" userId="2a2c6b74727e6a50" providerId="LiveId" clId="{D04C28DC-5FF4-4D76-A0C5-58EA7C896C84}" dt="2023-06-12T23:19:30.591" v="1371" actId="20577"/>
        <pc:sldMkLst>
          <pc:docMk/>
          <pc:sldMk cId="1685667557" sldId="356"/>
        </pc:sldMkLst>
        <pc:spChg chg="mod">
          <ac:chgData name="Charles Robbins" userId="2a2c6b74727e6a50" providerId="LiveId" clId="{D04C28DC-5FF4-4D76-A0C5-58EA7C896C84}" dt="2023-06-12T22:54:35.838" v="388" actId="255"/>
          <ac:spMkLst>
            <pc:docMk/>
            <pc:sldMk cId="1685667557" sldId="356"/>
            <ac:spMk id="2" creationId="{AA18D2D2-4FA2-9234-3027-2F2C0E7AC03E}"/>
          </ac:spMkLst>
        </pc:spChg>
        <pc:spChg chg="mod">
          <ac:chgData name="Charles Robbins" userId="2a2c6b74727e6a50" providerId="LiveId" clId="{D04C28DC-5FF4-4D76-A0C5-58EA7C896C84}" dt="2023-06-12T23:19:30.591" v="1371" actId="20577"/>
          <ac:spMkLst>
            <pc:docMk/>
            <pc:sldMk cId="1685667557" sldId="356"/>
            <ac:spMk id="3" creationId="{68BACC78-7E3B-DB4E-2A0A-37A524E5454A}"/>
          </ac:spMkLst>
        </pc:spChg>
        <pc:spChg chg="del">
          <ac:chgData name="Charles Robbins" userId="2a2c6b74727e6a50" providerId="LiveId" clId="{D04C28DC-5FF4-4D76-A0C5-58EA7C896C84}" dt="2023-06-12T22:54:48.033" v="390" actId="478"/>
          <ac:spMkLst>
            <pc:docMk/>
            <pc:sldMk cId="1685667557" sldId="356"/>
            <ac:spMk id="9" creationId="{214ACDBF-ED11-53B0-79A0-63E48C27CF17}"/>
          </ac:spMkLst>
        </pc:spChg>
        <pc:graphicFrameChg chg="del mod modGraphic">
          <ac:chgData name="Charles Robbins" userId="2a2c6b74727e6a50" providerId="LiveId" clId="{D04C28DC-5FF4-4D76-A0C5-58EA7C896C84}" dt="2023-06-12T22:54:43.983" v="389" actId="478"/>
          <ac:graphicFrameMkLst>
            <pc:docMk/>
            <pc:sldMk cId="1685667557" sldId="356"/>
            <ac:graphicFrameMk id="7" creationId="{36652C7D-FC13-F9B1-27EA-15669FC03D19}"/>
          </ac:graphicFrameMkLst>
        </pc:graphicFrameChg>
      </pc:sldChg>
      <pc:sldChg chg="delSp modSp add mod">
        <pc:chgData name="Charles Robbins" userId="2a2c6b74727e6a50" providerId="LiveId" clId="{D04C28DC-5FF4-4D76-A0C5-58EA7C896C84}" dt="2023-06-12T23:22:17.193" v="1445" actId="20577"/>
        <pc:sldMkLst>
          <pc:docMk/>
          <pc:sldMk cId="3881682847" sldId="357"/>
        </pc:sldMkLst>
        <pc:spChg chg="mod">
          <ac:chgData name="Charles Robbins" userId="2a2c6b74727e6a50" providerId="LiveId" clId="{D04C28DC-5FF4-4D76-A0C5-58EA7C896C84}" dt="2023-06-12T22:56:05.411" v="445" actId="14100"/>
          <ac:spMkLst>
            <pc:docMk/>
            <pc:sldMk cId="3881682847" sldId="357"/>
            <ac:spMk id="2" creationId="{AA18D2D2-4FA2-9234-3027-2F2C0E7AC03E}"/>
          </ac:spMkLst>
        </pc:spChg>
        <pc:spChg chg="mod">
          <ac:chgData name="Charles Robbins" userId="2a2c6b74727e6a50" providerId="LiveId" clId="{D04C28DC-5FF4-4D76-A0C5-58EA7C896C84}" dt="2023-06-12T23:22:17.193" v="1445" actId="20577"/>
          <ac:spMkLst>
            <pc:docMk/>
            <pc:sldMk cId="3881682847" sldId="357"/>
            <ac:spMk id="3" creationId="{68BACC78-7E3B-DB4E-2A0A-37A524E5454A}"/>
          </ac:spMkLst>
        </pc:spChg>
        <pc:spChg chg="del">
          <ac:chgData name="Charles Robbins" userId="2a2c6b74727e6a50" providerId="LiveId" clId="{D04C28DC-5FF4-4D76-A0C5-58EA7C896C84}" dt="2023-06-12T22:56:22.898" v="447" actId="478"/>
          <ac:spMkLst>
            <pc:docMk/>
            <pc:sldMk cId="3881682847" sldId="357"/>
            <ac:spMk id="9" creationId="{214ACDBF-ED11-53B0-79A0-63E48C27CF17}"/>
          </ac:spMkLst>
        </pc:spChg>
        <pc:graphicFrameChg chg="del mod">
          <ac:chgData name="Charles Robbins" userId="2a2c6b74727e6a50" providerId="LiveId" clId="{D04C28DC-5FF4-4D76-A0C5-58EA7C896C84}" dt="2023-06-12T22:56:11.428" v="446" actId="478"/>
          <ac:graphicFrameMkLst>
            <pc:docMk/>
            <pc:sldMk cId="3881682847" sldId="357"/>
            <ac:graphicFrameMk id="7" creationId="{36652C7D-FC13-F9B1-27EA-15669FC03D19}"/>
          </ac:graphicFrameMkLst>
        </pc:graphicFrameChg>
      </pc:sldChg>
      <pc:sldChg chg="addSp delSp modSp add mod">
        <pc:chgData name="Charles Robbins" userId="2a2c6b74727e6a50" providerId="LiveId" clId="{D04C28DC-5FF4-4D76-A0C5-58EA7C896C84}" dt="2023-06-12T23:23:37.249" v="1476" actId="20577"/>
        <pc:sldMkLst>
          <pc:docMk/>
          <pc:sldMk cId="176822916" sldId="358"/>
        </pc:sldMkLst>
        <pc:spChg chg="mod">
          <ac:chgData name="Charles Robbins" userId="2a2c6b74727e6a50" providerId="LiveId" clId="{D04C28DC-5FF4-4D76-A0C5-58EA7C896C84}" dt="2023-06-12T22:57:29.096" v="489" actId="20577"/>
          <ac:spMkLst>
            <pc:docMk/>
            <pc:sldMk cId="176822916" sldId="358"/>
            <ac:spMk id="2" creationId="{AA18D2D2-4FA2-9234-3027-2F2C0E7AC03E}"/>
          </ac:spMkLst>
        </pc:spChg>
        <pc:spChg chg="mod">
          <ac:chgData name="Charles Robbins" userId="2a2c6b74727e6a50" providerId="LiveId" clId="{D04C28DC-5FF4-4D76-A0C5-58EA7C896C84}" dt="2023-06-12T23:23:37.249" v="1476" actId="20577"/>
          <ac:spMkLst>
            <pc:docMk/>
            <pc:sldMk cId="176822916" sldId="358"/>
            <ac:spMk id="3" creationId="{68BACC78-7E3B-DB4E-2A0A-37A524E5454A}"/>
          </ac:spMkLst>
        </pc:spChg>
        <pc:spChg chg="add del mod">
          <ac:chgData name="Charles Robbins" userId="2a2c6b74727e6a50" providerId="LiveId" clId="{D04C28DC-5FF4-4D76-A0C5-58EA7C896C84}" dt="2023-06-12T22:58:02.155" v="498" actId="478"/>
          <ac:spMkLst>
            <pc:docMk/>
            <pc:sldMk cId="176822916" sldId="358"/>
            <ac:spMk id="9" creationId="{214ACDBF-ED11-53B0-79A0-63E48C27CF17}"/>
          </ac:spMkLst>
        </pc:spChg>
        <pc:graphicFrameChg chg="add del">
          <ac:chgData name="Charles Robbins" userId="2a2c6b74727e6a50" providerId="LiveId" clId="{D04C28DC-5FF4-4D76-A0C5-58EA7C896C84}" dt="2023-06-12T22:57:58.830" v="497" actId="478"/>
          <ac:graphicFrameMkLst>
            <pc:docMk/>
            <pc:sldMk cId="176822916" sldId="358"/>
            <ac:graphicFrameMk id="7" creationId="{36652C7D-FC13-F9B1-27EA-15669FC03D19}"/>
          </ac:graphicFrameMkLst>
        </pc:graphicFrameChg>
      </pc:sldChg>
      <pc:sldChg chg="modSp new mod">
        <pc:chgData name="Charles Robbins" userId="2a2c6b74727e6a50" providerId="LiveId" clId="{D04C28DC-5FF4-4D76-A0C5-58EA7C896C84}" dt="2023-06-12T23:38:31.922" v="1663" actId="255"/>
        <pc:sldMkLst>
          <pc:docMk/>
          <pc:sldMk cId="1287867255" sldId="359"/>
        </pc:sldMkLst>
        <pc:spChg chg="mod">
          <ac:chgData name="Charles Robbins" userId="2a2c6b74727e6a50" providerId="LiveId" clId="{D04C28DC-5FF4-4D76-A0C5-58EA7C896C84}" dt="2023-06-12T23:34:49.726" v="1636" actId="108"/>
          <ac:spMkLst>
            <pc:docMk/>
            <pc:sldMk cId="1287867255" sldId="359"/>
            <ac:spMk id="2" creationId="{AFFE8B00-7E0A-6A78-D848-2A927ED8A2FC}"/>
          </ac:spMkLst>
        </pc:spChg>
        <pc:spChg chg="mod">
          <ac:chgData name="Charles Robbins" userId="2a2c6b74727e6a50" providerId="LiveId" clId="{D04C28DC-5FF4-4D76-A0C5-58EA7C896C84}" dt="2023-06-12T23:38:31.922" v="1663" actId="255"/>
          <ac:spMkLst>
            <pc:docMk/>
            <pc:sldMk cId="1287867255" sldId="359"/>
            <ac:spMk id="3" creationId="{7936637E-C54D-56F4-639F-60C5C76524B8}"/>
          </ac:spMkLst>
        </pc:spChg>
      </pc:sldChg>
      <pc:sldChg chg="modSp new mod">
        <pc:chgData name="Charles Robbins" userId="2a2c6b74727e6a50" providerId="LiveId" clId="{D04C28DC-5FF4-4D76-A0C5-58EA7C896C84}" dt="2023-06-12T23:38:46.070" v="1668" actId="255"/>
        <pc:sldMkLst>
          <pc:docMk/>
          <pc:sldMk cId="3885532673" sldId="360"/>
        </pc:sldMkLst>
        <pc:spChg chg="mod">
          <ac:chgData name="Charles Robbins" userId="2a2c6b74727e6a50" providerId="LiveId" clId="{D04C28DC-5FF4-4D76-A0C5-58EA7C896C84}" dt="2023-06-12T23:35:54.034" v="1645" actId="14100"/>
          <ac:spMkLst>
            <pc:docMk/>
            <pc:sldMk cId="3885532673" sldId="360"/>
            <ac:spMk id="2" creationId="{19E696A8-B0E3-0C36-E8F1-69A3890C6521}"/>
          </ac:spMkLst>
        </pc:spChg>
        <pc:spChg chg="mod">
          <ac:chgData name="Charles Robbins" userId="2a2c6b74727e6a50" providerId="LiveId" clId="{D04C28DC-5FF4-4D76-A0C5-58EA7C896C84}" dt="2023-06-12T23:38:46.070" v="1668" actId="255"/>
          <ac:spMkLst>
            <pc:docMk/>
            <pc:sldMk cId="3885532673" sldId="360"/>
            <ac:spMk id="3" creationId="{A66F6818-AFE1-0C2E-D91C-640876245B8B}"/>
          </ac:spMkLst>
        </pc:spChg>
      </pc:sldChg>
      <pc:sldChg chg="modSp add mod">
        <pc:chgData name="Charles Robbins" userId="2a2c6b74727e6a50" providerId="LiveId" clId="{D04C28DC-5FF4-4D76-A0C5-58EA7C896C84}" dt="2023-06-13T00:23:04.214" v="2513" actId="20577"/>
        <pc:sldMkLst>
          <pc:docMk/>
          <pc:sldMk cId="185840370" sldId="361"/>
        </pc:sldMkLst>
        <pc:spChg chg="mod">
          <ac:chgData name="Charles Robbins" userId="2a2c6b74727e6a50" providerId="LiveId" clId="{D04C28DC-5FF4-4D76-A0C5-58EA7C896C84}" dt="2023-06-12T23:40:09.822" v="1724" actId="20577"/>
          <ac:spMkLst>
            <pc:docMk/>
            <pc:sldMk cId="185840370" sldId="361"/>
            <ac:spMk id="2" creationId="{AA18D2D2-4FA2-9234-3027-2F2C0E7AC03E}"/>
          </ac:spMkLst>
        </pc:spChg>
        <pc:spChg chg="mod">
          <ac:chgData name="Charles Robbins" userId="2a2c6b74727e6a50" providerId="LiveId" clId="{D04C28DC-5FF4-4D76-A0C5-58EA7C896C84}" dt="2023-06-13T00:23:04.214" v="2513" actId="20577"/>
          <ac:spMkLst>
            <pc:docMk/>
            <pc:sldMk cId="185840370" sldId="361"/>
            <ac:spMk id="3" creationId="{68BACC78-7E3B-DB4E-2A0A-37A524E5454A}"/>
          </ac:spMkLst>
        </pc:spChg>
      </pc:sldChg>
      <pc:sldChg chg="modSp new mod">
        <pc:chgData name="Charles Robbins" userId="2a2c6b74727e6a50" providerId="LiveId" clId="{D04C28DC-5FF4-4D76-A0C5-58EA7C896C84}" dt="2023-06-13T00:18:10.138" v="2497" actId="5793"/>
        <pc:sldMkLst>
          <pc:docMk/>
          <pc:sldMk cId="2599310875" sldId="362"/>
        </pc:sldMkLst>
        <pc:spChg chg="mod">
          <ac:chgData name="Charles Robbins" userId="2a2c6b74727e6a50" providerId="LiveId" clId="{D04C28DC-5FF4-4D76-A0C5-58EA7C896C84}" dt="2023-06-12T23:46:17.805" v="2149" actId="20577"/>
          <ac:spMkLst>
            <pc:docMk/>
            <pc:sldMk cId="2599310875" sldId="362"/>
            <ac:spMk id="2" creationId="{512AF289-0700-D18E-585E-864A5B4A9886}"/>
          </ac:spMkLst>
        </pc:spChg>
        <pc:spChg chg="mod">
          <ac:chgData name="Charles Robbins" userId="2a2c6b74727e6a50" providerId="LiveId" clId="{D04C28DC-5FF4-4D76-A0C5-58EA7C896C84}" dt="2023-06-13T00:18:10.138" v="2497" actId="5793"/>
          <ac:spMkLst>
            <pc:docMk/>
            <pc:sldMk cId="2599310875" sldId="362"/>
            <ac:spMk id="3" creationId="{29F9FD2F-396F-470E-A9CC-F4E14FC082E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DDBF5-340E-4226-AF1F-EF3B7521CCEB}" type="datetimeFigureOut">
              <a:rPr lang="en-US" smtClean="0"/>
              <a:t>9/27/2023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FB690C-600E-4181-8D9D-2A7C40CE8851}" type="slidenum">
              <a:rPr lang="en-US" smtClean="0"/>
              <a:t>‹#›</a:t>
            </a:fld>
            <a:endParaRPr lang="en-US"/>
          </a:p>
        </p:txBody>
      </p:sp>
    </p:spTree>
    <p:extLst>
      <p:ext uri="{BB962C8B-B14F-4D97-AF65-F5344CB8AC3E}">
        <p14:creationId xmlns:p14="http://schemas.microsoft.com/office/powerpoint/2010/main" val="65403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A3C-4D71-F76D-F4F2-5ADBEC50B3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CAA12F-1996-021C-2890-CF8C88AEF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9D87C3-4C43-A48C-A7A8-101831254177}"/>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134CA1A1-70D6-E2CC-BD15-60BFE4BBD6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A39B0-FD8E-9481-0243-9E1E4BB39F9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50478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49CB8-8428-7145-0230-442154BADA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EA8584-3012-A0B8-D0F0-AE564538A9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E6CF83-591B-C9E7-0ABC-B9D1D41514FF}"/>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05E0A55C-C9BA-5D39-B650-F72B69A93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114423-471A-2CED-114C-69997A0200E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392292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2B726D-BE30-12C2-3BBD-90C78562EF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7C423C-6A90-CDDA-F437-001BAA10DD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D44CF9-81D2-7A10-19B4-5E31DC2586BC}"/>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85ABD0F4-BADB-CDAC-2ABD-FB3810DC0F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9F9014-7A6A-43FF-97BE-F8EA2AF2C169}"/>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126146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B9FFA-EFC6-6BCF-F5F2-E1A320D5538D}"/>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45A6FC31-2BDE-53EC-6612-AB9BEBBDC49C}"/>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9CBD48-2129-431F-B627-2524F21F7A5E}"/>
              </a:ext>
            </a:extLst>
          </p:cNvPr>
          <p:cNvSpPr>
            <a:spLocks noGrp="1"/>
          </p:cNvSpPr>
          <p:nvPr>
            <p:ph type="dt" sz="half" idx="10"/>
          </p:nvPr>
        </p:nvSpPr>
        <p:spPr/>
        <p:txBody>
          <a:bodyPr/>
          <a:lstStyle/>
          <a:p>
            <a:fld id="{AECA9600-D855-4FA1-A7AD-940D5A70DC4B}" type="datetimeFigureOut">
              <a:rPr lang="en-US" smtClean="0"/>
              <a:t>9/27/2023</a:t>
            </a:fld>
            <a:endParaRPr lang="en-US"/>
          </a:p>
        </p:txBody>
      </p:sp>
      <p:sp>
        <p:nvSpPr>
          <p:cNvPr id="5" name="Footer Placeholder 4">
            <a:extLst>
              <a:ext uri="{FF2B5EF4-FFF2-40B4-BE49-F238E27FC236}">
                <a16:creationId xmlns:a16="http://schemas.microsoft.com/office/drawing/2014/main" id="{DC3A58DD-FC96-D5BE-BC27-54916F6980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1BA53E-32C7-C2E2-FD40-E5483970572D}"/>
              </a:ext>
            </a:extLst>
          </p:cNvPr>
          <p:cNvSpPr>
            <a:spLocks noGrp="1"/>
          </p:cNvSpPr>
          <p:nvPr>
            <p:ph type="sldNum" sz="quarter" idx="12"/>
          </p:nvPr>
        </p:nvSpPr>
        <p:spPr/>
        <p:txBody>
          <a:bodyPr/>
          <a:lstStyle/>
          <a:p>
            <a:fld id="{5B86FB29-FDCE-46C5-A5B5-2419EFEC998D}" type="slidenum">
              <a:rPr lang="en-US" smtClean="0"/>
              <a:t>‹#›</a:t>
            </a:fld>
            <a:endParaRPr lang="en-US"/>
          </a:p>
        </p:txBody>
      </p:sp>
    </p:spTree>
    <p:extLst>
      <p:ext uri="{BB962C8B-B14F-4D97-AF65-F5344CB8AC3E}">
        <p14:creationId xmlns:p14="http://schemas.microsoft.com/office/powerpoint/2010/main" val="97484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DD60-5E0A-57F5-885D-D08C0AF84A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1EA34E-E9F5-A2BA-2423-CC573BE8D2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B474D1-2FE9-E46E-B64B-8A6DFA361C7B}"/>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E4ECA579-0CA4-6B8B-F314-3066ABDB6E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F2A9F-CA2D-CF13-C2F8-69621B8D3408}"/>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40957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BF31-623E-A06B-995C-01FF58E43F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146268-C5BA-0753-498B-522C3FA889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0594AF-F1D7-213C-2AC4-F500CECEC109}"/>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C3630187-9130-CD74-46B6-11A62ADD8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4392BB-F0BC-B229-BE56-343D2374E86C}"/>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82812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10AC2-91B4-E801-D1F0-6DEF8C9A47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26BC3E-606B-FB49-DEF3-E09714CF9C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E7B68E-9B12-10BF-77EB-2EF807F75A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D1327D-24F9-F9B3-8532-4376C1655452}"/>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4346BAA0-F722-F7F2-3873-AFAF697806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360316-9A71-6DCC-E1DD-9A428B6B680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71815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4DFB-F2E2-64F8-6742-1F2786D0E16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0D9C55-1A2A-BA8F-A801-3468A8012D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710080-FA72-EF6E-0BF0-4DA4534B1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4D1BD8-5330-232E-9ADD-2006BB87C0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261174-B34E-3141-B0A4-8FE38729CA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C93B30-783C-A5CE-5C70-A3D169EBAD8A}"/>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8" name="Footer Placeholder 7">
            <a:extLst>
              <a:ext uri="{FF2B5EF4-FFF2-40B4-BE49-F238E27FC236}">
                <a16:creationId xmlns:a16="http://schemas.microsoft.com/office/drawing/2014/main" id="{DB8860C6-1245-FE3B-501A-7E95E8D1CF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2E7ADB-38FA-106C-3030-A5A556B24D23}"/>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4369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A908-DFA6-3682-A408-CE4B1BDEDA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7090B4-FD5B-1BDB-A464-F3B43BB7D6BD}"/>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4" name="Footer Placeholder 3">
            <a:extLst>
              <a:ext uri="{FF2B5EF4-FFF2-40B4-BE49-F238E27FC236}">
                <a16:creationId xmlns:a16="http://schemas.microsoft.com/office/drawing/2014/main" id="{0108FBA1-7850-CF7D-A370-9AB6D4FD64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6D7EA2-EEA5-ED73-7977-E8CEBB6B91F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578431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6F9349-3FEA-DBD3-C5AB-EB3F76CBC67F}"/>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3" name="Footer Placeholder 2">
            <a:extLst>
              <a:ext uri="{FF2B5EF4-FFF2-40B4-BE49-F238E27FC236}">
                <a16:creationId xmlns:a16="http://schemas.microsoft.com/office/drawing/2014/main" id="{4E023967-AD00-22FB-6C8F-6CC3A2C6EE1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C714D1-FC7D-3020-15DE-974F7FD97B2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52234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340D-FE55-95B2-2D09-63DDE18F6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DD74AF-2484-3B14-0B8C-5471A12C97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013361-392D-129E-8464-0AFD635DC8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7EF3B7-6AEB-6241-CCF4-C386549F4B56}"/>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790BDA09-0A09-838F-B60F-1221FB343A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E85FA0-FC42-0948-F097-C9C141CC9FA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734992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E5E4-3A99-65B5-72F1-815B66D635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1C8C7E-7D47-FEC8-C6F9-1B6DFDFA2D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C57F07-75B9-A7A5-E1D7-44286C4C4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D4A5F2-AC85-46A4-FD40-DFD31388A085}"/>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AF985974-8BE8-23EA-1311-EAD239D682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44D1EA-B40D-02CB-087B-6DEDCBCAEE74}"/>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823600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A2DB94-2901-9362-B5E7-9E8CC4023A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AEB140-8A63-3E94-6F57-D25FC0E148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17E0C9-0420-F2C7-7141-955551EDD2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F78AFF48-E8B3-364D-6402-19D973673D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F51FED-B928-558A-E135-07DF2FEFE4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45D153-F68F-42CB-A4C3-88CE3DE68946}" type="slidenum">
              <a:rPr lang="en-US" smtClean="0"/>
              <a:t>‹#›</a:t>
            </a:fld>
            <a:endParaRPr lang="en-US"/>
          </a:p>
        </p:txBody>
      </p:sp>
    </p:spTree>
    <p:extLst>
      <p:ext uri="{BB962C8B-B14F-4D97-AF65-F5344CB8AC3E}">
        <p14:creationId xmlns:p14="http://schemas.microsoft.com/office/powerpoint/2010/main" val="2320454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nysed.gov/sites/default/files/programs/data-privacy-security/part-121.pdf"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nysed.gov/sites/default/files/programs/data-privacy-security/part-121.pdf"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r>
              <a:rPr lang="en-US" sz="6200" dirty="0"/>
              <a:t>The OhCR</a:t>
            </a:r>
            <a:br>
              <a:rPr lang="en-US" sz="6200" dirty="0"/>
            </a:br>
            <a:r>
              <a:rPr lang="en-US" sz="2400" i="1" dirty="0">
                <a:latin typeface="Calibri" panose="020F0502020204030204" pitchFamily="34" charset="0"/>
                <a:ea typeface="Times New Roman" panose="02020603050405020304" pitchFamily="18" charset="0"/>
              </a:rPr>
              <a:t>‘Building a More Cyber Secure Ohio’</a:t>
            </a:r>
            <a:br>
              <a:rPr lang="en-US" sz="2000" i="1" dirty="0">
                <a:latin typeface="Calibri" panose="020F0502020204030204" pitchFamily="34" charset="0"/>
                <a:ea typeface="Times New Roman" panose="02020603050405020304" pitchFamily="18" charset="0"/>
              </a:rPr>
            </a:br>
            <a:br>
              <a:rPr lang="en-US" sz="6200" dirty="0"/>
            </a:br>
            <a:endParaRPr lang="en-US" sz="6200" dirty="0"/>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4000" y="3840481"/>
            <a:ext cx="9767888" cy="1688782"/>
          </a:xfrm>
        </p:spPr>
        <p:txBody>
          <a:bodyPr>
            <a:normAutofit/>
          </a:bodyPr>
          <a:lstStyle/>
          <a:p>
            <a:pPr marL="0" marR="0" algn="l">
              <a:spcBef>
                <a:spcPts val="0"/>
              </a:spcBef>
              <a:spcAft>
                <a:spcPts val="0"/>
              </a:spcAft>
            </a:pPr>
            <a:r>
              <a:rPr lang="en-US" sz="3600" dirty="0">
                <a:solidFill>
                  <a:srgbClr val="CC2027"/>
                </a:solidFill>
                <a:latin typeface="Calibri" panose="020F0502020204030204" pitchFamily="34" charset="0"/>
                <a:ea typeface="Calibri" panose="020F0502020204030204" pitchFamily="34" charset="0"/>
                <a:cs typeface="Calibri" panose="020F0502020204030204" pitchFamily="34" charset="0"/>
              </a:rPr>
              <a:t>Supply Chain Vendor Management </a:t>
            </a:r>
          </a:p>
          <a:p>
            <a:pPr marL="0" marR="0" algn="l">
              <a:spcBef>
                <a:spcPts val="0"/>
              </a:spcBef>
              <a:spcAft>
                <a:spcPts val="0"/>
              </a:spcAft>
            </a:pPr>
            <a:r>
              <a:rPr lang="en-US" sz="3600" dirty="0">
                <a:solidFill>
                  <a:srgbClr val="CC2027"/>
                </a:solidFill>
                <a:latin typeface="Calibri" panose="020F0502020204030204" pitchFamily="34" charset="0"/>
                <a:ea typeface="Calibri" panose="020F0502020204030204" pitchFamily="34" charset="0"/>
                <a:cs typeface="Calibri" panose="020F0502020204030204" pitchFamily="34" charset="0"/>
              </a:rPr>
              <a:t>and Access Control</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l" fontAlgn="base">
              <a:spcBef>
                <a:spcPts val="0"/>
              </a:spcBef>
              <a:spcAft>
                <a:spcPts val="0"/>
              </a:spcAft>
            </a:pPr>
            <a:r>
              <a:rPr lang="en-US" sz="1800" dirty="0">
                <a:effectLst/>
                <a:ea typeface="Times New Roman" panose="02020603050405020304" pitchFamily="18" charset="0"/>
              </a:rPr>
              <a:t>September 27, 2023</a:t>
            </a: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000" b="1" dirty="0">
                <a:latin typeface="+mn-lt"/>
              </a:rPr>
              <a:t>Where Current Subcontractors Meet NIST CSF </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algn="l" fontAlgn="t">
              <a:buNone/>
            </a:pPr>
            <a:r>
              <a:rPr lang="en-US" sz="2400" u="none" strike="noStrike" dirty="0">
                <a:effectLst/>
              </a:rPr>
              <a:t>Suppliers and third-party partners of information systems, components, and services are meeting the NIST Core V1.1 CSF data security requirements.</a:t>
            </a:r>
          </a:p>
          <a:p>
            <a:pPr fontAlgn="t"/>
            <a:r>
              <a:rPr lang="en-US" sz="2400" u="none" strike="noStrike" dirty="0">
                <a:effectLst/>
              </a:rPr>
              <a:t>School Districts that ad</a:t>
            </a:r>
            <a:r>
              <a:rPr lang="en-US" sz="2400" dirty="0"/>
              <a:t>opted NEOLA BoardDocs 8635 (</a:t>
            </a:r>
            <a:r>
              <a:rPr lang="en-US" sz="2400"/>
              <a:t>Google Search)</a:t>
            </a:r>
            <a:endParaRPr lang="en-US" sz="2400" dirty="0"/>
          </a:p>
          <a:p>
            <a:pPr fontAlgn="t"/>
            <a:r>
              <a:rPr lang="en-US" sz="2400" u="none" strike="noStrike" dirty="0">
                <a:effectLst/>
              </a:rPr>
              <a:t>800+ Public School Districts </a:t>
            </a:r>
            <a:r>
              <a:rPr lang="en-US" sz="2400" dirty="0"/>
              <a:t>in the State of New York</a:t>
            </a:r>
          </a:p>
          <a:p>
            <a:pPr marL="0" indent="0" fontAlgn="t">
              <a:buNone/>
            </a:pPr>
            <a:endParaRPr lang="en-US" sz="2400" u="none" strike="noStrike" dirty="0">
              <a:effectLst/>
            </a:endParaRPr>
          </a:p>
          <a:p>
            <a:pPr marL="0" indent="0" fontAlgn="t">
              <a:buNone/>
            </a:pPr>
            <a:r>
              <a:rPr lang="en-US" sz="2400" b="1" dirty="0">
                <a:solidFill>
                  <a:srgbClr val="C00000"/>
                </a:solidFill>
              </a:rPr>
              <a:t>The State of New York did a favor for Ohio since the national level education providers that service their state and ours will meet the </a:t>
            </a:r>
            <a:r>
              <a:rPr lang="en-US" sz="2400" b="1" u="none" strike="noStrike" dirty="0">
                <a:solidFill>
                  <a:srgbClr val="C00000"/>
                </a:solidFill>
                <a:effectLst/>
              </a:rPr>
              <a:t>NIST Core V1.1 CSF data security requirements.</a:t>
            </a:r>
            <a:endParaRPr lang="en-US" sz="2400" b="1" dirty="0">
              <a:solidFill>
                <a:srgbClr val="C00000"/>
              </a:solidFill>
            </a:endParaRPr>
          </a:p>
          <a:p>
            <a:pPr fontAlgn="t"/>
            <a:endParaRPr lang="en-US" sz="700" dirty="0">
              <a:solidFill>
                <a:srgbClr val="000000"/>
              </a:solidFill>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85840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32D30-9E9A-9639-CA56-EBAF811FA9CC}"/>
              </a:ext>
            </a:extLst>
          </p:cNvPr>
          <p:cNvSpPr>
            <a:spLocks noGrp="1"/>
          </p:cNvSpPr>
          <p:nvPr>
            <p:ph type="title"/>
          </p:nvPr>
        </p:nvSpPr>
        <p:spPr/>
        <p:txBody>
          <a:bodyPr/>
          <a:lstStyle/>
          <a:p>
            <a:pPr marR="0" rtl="0"/>
            <a:r>
              <a:rPr lang="en-US" b="1" i="0" u="none" strike="noStrike" baseline="0" dirty="0">
                <a:latin typeface="Calibri" panose="020F0502020204030204" pitchFamily="34" charset="0"/>
              </a:rPr>
              <a:t>What type of Cybersecurity Assessment</a:t>
            </a:r>
            <a:endParaRPr lang="en-US" b="1" i="0" u="none" strike="noStrike" baseline="0" dirty="0">
              <a:latin typeface="Times New Roman" panose="02020603050405020304" pitchFamily="18" charset="0"/>
            </a:endParaRPr>
          </a:p>
        </p:txBody>
      </p:sp>
      <p:sp>
        <p:nvSpPr>
          <p:cNvPr id="3" name="Text Placeholder 2">
            <a:extLst>
              <a:ext uri="{FF2B5EF4-FFF2-40B4-BE49-F238E27FC236}">
                <a16:creationId xmlns:a16="http://schemas.microsoft.com/office/drawing/2014/main" id="{9B9FE4B0-7521-6A31-763E-A4EE45A994BC}"/>
              </a:ext>
            </a:extLst>
          </p:cNvPr>
          <p:cNvSpPr>
            <a:spLocks noGrp="1"/>
          </p:cNvSpPr>
          <p:nvPr>
            <p:ph type="body" idx="1"/>
          </p:nvPr>
        </p:nvSpPr>
        <p:spPr>
          <a:xfrm>
            <a:off x="838200" y="1825625"/>
            <a:ext cx="6581633" cy="4132263"/>
          </a:xfrm>
        </p:spPr>
        <p:txBody>
          <a:bodyPr>
            <a:noAutofit/>
          </a:bodyPr>
          <a:lstStyle/>
          <a:p>
            <a:pPr marL="0" marR="0" lvl="0" indent="0" rtl="0">
              <a:buNone/>
            </a:pPr>
            <a:r>
              <a:rPr lang="en-US" sz="2400" b="0" i="0" u="none" strike="noStrike" baseline="0" dirty="0"/>
              <a:t>NEOLA and BoardDocs 8635 addresses these same questions.</a:t>
            </a:r>
          </a:p>
          <a:p>
            <a:r>
              <a:rPr lang="en-US" sz="2400" b="0" i="0" dirty="0">
                <a:solidFill>
                  <a:srgbClr val="222222"/>
                </a:solidFill>
                <a:effectLst/>
              </a:rPr>
              <a:t>Each third-party contractor that will receive student data or teacher or principal data must adopt technologies safeguards and practices that align with the NIST CSF;</a:t>
            </a:r>
            <a:endParaRPr lang="en-US" sz="2400" b="0" i="0" u="none" strike="noStrike" baseline="0" dirty="0"/>
          </a:p>
          <a:p>
            <a:pPr marL="0" marR="0" lvl="0" indent="0" rtl="0">
              <a:buNone/>
            </a:pPr>
            <a:r>
              <a:rPr lang="en-US" sz="2400" b="0" i="0" u="none" strike="noStrike" baseline="0" dirty="0"/>
              <a:t>NIST Based</a:t>
            </a:r>
          </a:p>
          <a:p>
            <a:pPr marL="227013" lvl="1" indent="-227013"/>
            <a:r>
              <a:rPr lang="en-US" b="0" i="0" u="none" strike="noStrike" baseline="0" dirty="0"/>
              <a:t>NIST Core V1.1 with 108 data security controls</a:t>
            </a:r>
          </a:p>
          <a:p>
            <a:pPr marL="227013" lvl="1" indent="-227013"/>
            <a:r>
              <a:rPr lang="en-US" b="0" i="0" u="none" strike="noStrike" baseline="0" dirty="0"/>
              <a:t>NIST 800-53 with 20 control families</a:t>
            </a:r>
          </a:p>
          <a:p>
            <a:pPr marL="227013" lvl="1" indent="-227013"/>
            <a:r>
              <a:rPr lang="en-US" b="0" i="0" u="none" strike="noStrike" baseline="0" dirty="0"/>
              <a:t>NIST 800-171 with 112 data security controls</a:t>
            </a:r>
          </a:p>
        </p:txBody>
      </p:sp>
      <p:pic>
        <p:nvPicPr>
          <p:cNvPr id="8" name="Picture 7">
            <a:extLst>
              <a:ext uri="{FF2B5EF4-FFF2-40B4-BE49-F238E27FC236}">
                <a16:creationId xmlns:a16="http://schemas.microsoft.com/office/drawing/2014/main" id="{2F73E12D-8A41-8619-297E-F56D8840CC4E}"/>
              </a:ext>
            </a:extLst>
          </p:cNvPr>
          <p:cNvPicPr>
            <a:picLocks noChangeAspect="1"/>
          </p:cNvPicPr>
          <p:nvPr/>
        </p:nvPicPr>
        <p:blipFill>
          <a:blip r:embed="rId2"/>
          <a:stretch>
            <a:fillRect/>
          </a:stretch>
        </p:blipFill>
        <p:spPr>
          <a:xfrm>
            <a:off x="7537450" y="1675190"/>
            <a:ext cx="3816350" cy="4817685"/>
          </a:xfrm>
          <a:prstGeom prst="rect">
            <a:avLst/>
          </a:prstGeom>
          <a:ln>
            <a:solidFill>
              <a:schemeClr val="accent1"/>
            </a:solidFill>
          </a:ln>
        </p:spPr>
      </p:pic>
      <p:sp>
        <p:nvSpPr>
          <p:cNvPr id="10" name="TextBox 9">
            <a:extLst>
              <a:ext uri="{FF2B5EF4-FFF2-40B4-BE49-F238E27FC236}">
                <a16:creationId xmlns:a16="http://schemas.microsoft.com/office/drawing/2014/main" id="{715820E9-7276-2C79-3531-A07EB115F685}"/>
              </a:ext>
            </a:extLst>
          </p:cNvPr>
          <p:cNvSpPr txBox="1"/>
          <p:nvPr/>
        </p:nvSpPr>
        <p:spPr>
          <a:xfrm>
            <a:off x="8661400" y="1367522"/>
            <a:ext cx="3270250" cy="646331"/>
          </a:xfrm>
          <a:prstGeom prst="rect">
            <a:avLst/>
          </a:prstGeom>
          <a:noFill/>
        </p:spPr>
        <p:txBody>
          <a:bodyPr wrap="square">
            <a:spAutoFit/>
          </a:bodyPr>
          <a:lstStyle/>
          <a:p>
            <a:r>
              <a:rPr lang="en-US" sz="3600" b="0" i="0" u="none" strike="noStrike" baseline="0" dirty="0">
                <a:latin typeface="Calibri" panose="020F0502020204030204" pitchFamily="34" charset="0"/>
              </a:rPr>
              <a:t>BoardDocs 8635</a:t>
            </a:r>
            <a:endParaRPr lang="en-US" sz="3600" dirty="0"/>
          </a:p>
        </p:txBody>
      </p:sp>
      <p:pic>
        <p:nvPicPr>
          <p:cNvPr id="11" name="Picture 10" descr="Logo&#10;&#10;Description automatically generated">
            <a:extLst>
              <a:ext uri="{FF2B5EF4-FFF2-40B4-BE49-F238E27FC236}">
                <a16:creationId xmlns:a16="http://schemas.microsoft.com/office/drawing/2014/main" id="{0CCA037D-55B2-23D9-072E-8513D8398F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12" name="TextBox 11">
            <a:extLst>
              <a:ext uri="{FF2B5EF4-FFF2-40B4-BE49-F238E27FC236}">
                <a16:creationId xmlns:a16="http://schemas.microsoft.com/office/drawing/2014/main" id="{F16027C9-DE7A-FE0F-D169-868181478925}"/>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913299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E8B00-7E0A-6A78-D848-2A927ED8A2FC}"/>
              </a:ext>
            </a:extLst>
          </p:cNvPr>
          <p:cNvSpPr>
            <a:spLocks noGrp="1"/>
          </p:cNvSpPr>
          <p:nvPr>
            <p:ph type="title"/>
          </p:nvPr>
        </p:nvSpPr>
        <p:spPr/>
        <p:txBody>
          <a:bodyPr/>
          <a:lstStyle/>
          <a:p>
            <a:r>
              <a:rPr lang="en-US" sz="4000" b="1" dirty="0">
                <a:latin typeface="+mn-lt"/>
              </a:rPr>
              <a:t>State of New York Law for 800+ Public Schools</a:t>
            </a:r>
          </a:p>
        </p:txBody>
      </p:sp>
      <p:sp>
        <p:nvSpPr>
          <p:cNvPr id="3" name="Text Placeholder 2">
            <a:extLst>
              <a:ext uri="{FF2B5EF4-FFF2-40B4-BE49-F238E27FC236}">
                <a16:creationId xmlns:a16="http://schemas.microsoft.com/office/drawing/2014/main" id="{7936637E-C54D-56F4-639F-60C5C76524B8}"/>
              </a:ext>
            </a:extLst>
          </p:cNvPr>
          <p:cNvSpPr>
            <a:spLocks noGrp="1"/>
          </p:cNvSpPr>
          <p:nvPr>
            <p:ph type="body" idx="1"/>
          </p:nvPr>
        </p:nvSpPr>
        <p:spPr/>
        <p:txBody>
          <a:bodyPr>
            <a:normAutofit/>
          </a:bodyPr>
          <a:lstStyle/>
          <a:p>
            <a:pPr marL="0" indent="0">
              <a:buNone/>
            </a:pPr>
            <a:r>
              <a:rPr lang="en-US" sz="2400" b="1" dirty="0"/>
              <a:t>§121.5 Data Security and Privacy Standard. </a:t>
            </a:r>
          </a:p>
          <a:p>
            <a:pPr marL="457200" indent="-457200">
              <a:buAutoNum type="alphaLcParenBoth"/>
            </a:pPr>
            <a:r>
              <a:rPr lang="en-US" sz="2400" dirty="0"/>
              <a:t>As required by Education Law §2-d (5), the Department adopts the National Institute for Standards and Technology Framework for Improving Critical Infrastructure Cybersecurity Version 1.1 (NIST Cybersecurity Framework or NIST CSF) as the standard for data security and privacy for educational agencies. </a:t>
            </a:r>
          </a:p>
          <a:p>
            <a:pPr marL="457200" indent="-457200">
              <a:buAutoNum type="alphaLcParenBoth"/>
            </a:pPr>
            <a:r>
              <a:rPr lang="en-US" sz="2400" dirty="0"/>
              <a:t>No later than July 1, 2020, each educational agency shall adopt and publish a data security and privacy policy that implements the requirements of this Part and aligns with the NIST CSF.</a:t>
            </a:r>
          </a:p>
          <a:p>
            <a:pPr marL="0" indent="0">
              <a:buNone/>
            </a:pPr>
            <a:r>
              <a:rPr lang="en-US" sz="1800" dirty="0">
                <a:hlinkClick r:id="rId2"/>
              </a:rPr>
              <a:t>https://www.nysed.gov/sites/default/files/programs/data-privacy-security/part-121.pdf</a:t>
            </a:r>
            <a:endParaRPr lang="en-US" sz="1800" dirty="0"/>
          </a:p>
          <a:p>
            <a:pPr marL="0" indent="0">
              <a:buNone/>
            </a:pPr>
            <a:endParaRPr lang="en-US" sz="2400" dirty="0"/>
          </a:p>
        </p:txBody>
      </p:sp>
      <p:pic>
        <p:nvPicPr>
          <p:cNvPr id="4" name="Picture 3" descr="Logo&#10;&#10;Description automatically generated">
            <a:extLst>
              <a:ext uri="{FF2B5EF4-FFF2-40B4-BE49-F238E27FC236}">
                <a16:creationId xmlns:a16="http://schemas.microsoft.com/office/drawing/2014/main" id="{B0B6B9FB-FFC3-3128-66B2-31FF8B27A1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93A39409-F0C7-81F4-28FB-668F233B2BF5}"/>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287867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696A8-B0E3-0C36-E8F1-69A3890C6521}"/>
              </a:ext>
            </a:extLst>
          </p:cNvPr>
          <p:cNvSpPr>
            <a:spLocks noGrp="1"/>
          </p:cNvSpPr>
          <p:nvPr>
            <p:ph type="title"/>
          </p:nvPr>
        </p:nvSpPr>
        <p:spPr>
          <a:xfrm>
            <a:off x="838200" y="365125"/>
            <a:ext cx="10926170" cy="1325563"/>
          </a:xfrm>
        </p:spPr>
        <p:txBody>
          <a:bodyPr/>
          <a:lstStyle/>
          <a:p>
            <a:r>
              <a:rPr lang="en-US" sz="4400" b="1" dirty="0">
                <a:latin typeface="+mn-lt"/>
              </a:rPr>
              <a:t>State of New York Law for 800+ Public Schools</a:t>
            </a:r>
            <a:endParaRPr lang="en-US" dirty="0"/>
          </a:p>
        </p:txBody>
      </p:sp>
      <p:sp>
        <p:nvSpPr>
          <p:cNvPr id="3" name="Text Placeholder 2">
            <a:extLst>
              <a:ext uri="{FF2B5EF4-FFF2-40B4-BE49-F238E27FC236}">
                <a16:creationId xmlns:a16="http://schemas.microsoft.com/office/drawing/2014/main" id="{A66F6818-AFE1-0C2E-D91C-640876245B8B}"/>
              </a:ext>
            </a:extLst>
          </p:cNvPr>
          <p:cNvSpPr>
            <a:spLocks noGrp="1"/>
          </p:cNvSpPr>
          <p:nvPr>
            <p:ph type="body" idx="1"/>
          </p:nvPr>
        </p:nvSpPr>
        <p:spPr/>
        <p:txBody>
          <a:bodyPr>
            <a:normAutofit/>
          </a:bodyPr>
          <a:lstStyle/>
          <a:p>
            <a:pPr marL="0" indent="0">
              <a:buNone/>
            </a:pPr>
            <a:r>
              <a:rPr lang="en-US" sz="2400" b="1" dirty="0"/>
              <a:t>§121.9 Third Party Contractors </a:t>
            </a:r>
          </a:p>
          <a:p>
            <a:pPr marL="514350" indent="-514350">
              <a:buAutoNum type="alphaLcParenBoth"/>
            </a:pPr>
            <a:r>
              <a:rPr lang="en-US" sz="2400" dirty="0"/>
              <a:t>In addition to all other requirements for third-party contractors set forth in this Part, each third-party contractor that will receive student data or teacher or principal data shall: </a:t>
            </a:r>
          </a:p>
          <a:p>
            <a:pPr marL="458788" indent="-458788">
              <a:buAutoNum type="arabicParenBoth"/>
            </a:pPr>
            <a:r>
              <a:rPr lang="en-US" sz="2400" dirty="0"/>
              <a:t>adopt technologies, safeguards and practices that align with the NIST Cybersecurity Framework</a:t>
            </a:r>
          </a:p>
          <a:p>
            <a:pPr marL="0" indent="0">
              <a:buNone/>
            </a:pPr>
            <a:r>
              <a:rPr lang="en-US" sz="1800" dirty="0">
                <a:hlinkClick r:id="rId2"/>
              </a:rPr>
              <a:t>https://www.nysed.gov/sites/default/files/programs/data-privacy-security/part-121.pdf</a:t>
            </a:r>
            <a:endParaRPr lang="en-US" sz="1800" dirty="0"/>
          </a:p>
          <a:p>
            <a:pPr marL="0" indent="0">
              <a:buNone/>
            </a:pPr>
            <a:endParaRPr lang="en-US" sz="2400" dirty="0"/>
          </a:p>
        </p:txBody>
      </p:sp>
      <p:pic>
        <p:nvPicPr>
          <p:cNvPr id="4" name="Picture 3" descr="Logo&#10;&#10;Description automatically generated">
            <a:extLst>
              <a:ext uri="{FF2B5EF4-FFF2-40B4-BE49-F238E27FC236}">
                <a16:creationId xmlns:a16="http://schemas.microsoft.com/office/drawing/2014/main" id="{798575FE-2496-9311-9535-1503C5045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B96CF134-FC91-0BE1-2DA2-23B52156EFE3}"/>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885532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14</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6200" dirty="0"/>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lnSpcReduction="10000"/>
          </a:body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AF289-0700-D18E-585E-864A5B4A9886}"/>
              </a:ext>
            </a:extLst>
          </p:cNvPr>
          <p:cNvSpPr>
            <a:spLocks noGrp="1"/>
          </p:cNvSpPr>
          <p:nvPr>
            <p:ph type="title"/>
          </p:nvPr>
        </p:nvSpPr>
        <p:spPr/>
        <p:txBody>
          <a:bodyPr/>
          <a:lstStyle/>
          <a:p>
            <a:r>
              <a:rPr lang="en-US" b="1" dirty="0">
                <a:latin typeface="+mn-lt"/>
              </a:rPr>
              <a:t>Suppliers and Third-Party Partners </a:t>
            </a:r>
          </a:p>
        </p:txBody>
      </p:sp>
      <p:sp>
        <p:nvSpPr>
          <p:cNvPr id="3" name="Content Placeholder 2">
            <a:extLst>
              <a:ext uri="{FF2B5EF4-FFF2-40B4-BE49-F238E27FC236}">
                <a16:creationId xmlns:a16="http://schemas.microsoft.com/office/drawing/2014/main" id="{29F9FD2F-396F-470E-A9CC-F4E14FC082E0}"/>
              </a:ext>
            </a:extLst>
          </p:cNvPr>
          <p:cNvSpPr>
            <a:spLocks noGrp="1"/>
          </p:cNvSpPr>
          <p:nvPr>
            <p:ph idx="1"/>
          </p:nvPr>
        </p:nvSpPr>
        <p:spPr/>
        <p:txBody>
          <a:bodyPr/>
          <a:lstStyle/>
          <a:p>
            <a:pPr marL="0" indent="0">
              <a:buNone/>
            </a:pPr>
            <a:r>
              <a:rPr lang="en-US" dirty="0"/>
              <a:t>You Select the Subcontractor and Take Responsibility.</a:t>
            </a:r>
          </a:p>
          <a:p>
            <a:pPr marL="0" indent="0">
              <a:buNone/>
            </a:pPr>
            <a:r>
              <a:rPr lang="en-US" dirty="0"/>
              <a:t>What is your School District’s Responsibility for the Data Security?</a:t>
            </a:r>
          </a:p>
          <a:p>
            <a:pPr marL="341313" indent="-341313"/>
            <a:r>
              <a:rPr lang="en-US" dirty="0"/>
              <a:t>Protecting PII (FERPA)</a:t>
            </a:r>
          </a:p>
          <a:p>
            <a:pPr marL="341313" indent="-341313"/>
            <a:r>
              <a:rPr lang="en-US" dirty="0"/>
              <a:t>Protecting PHI (HIPAA)</a:t>
            </a:r>
          </a:p>
          <a:p>
            <a:pPr marL="341313" indent="-341313"/>
            <a:r>
              <a:rPr lang="en-US" dirty="0"/>
              <a:t>Protecting PFI (PCI)</a:t>
            </a:r>
          </a:p>
          <a:p>
            <a:pPr marL="0" indent="0">
              <a:buNone/>
            </a:pPr>
            <a:r>
              <a:rPr lang="en-US" dirty="0"/>
              <a:t>Protect the Data to a Definable National Standard – NIST.</a:t>
            </a:r>
          </a:p>
          <a:p>
            <a:pPr marL="341313" indent="-341313"/>
            <a:endParaRPr lang="en-US" dirty="0"/>
          </a:p>
        </p:txBody>
      </p:sp>
      <p:pic>
        <p:nvPicPr>
          <p:cNvPr id="4" name="Picture 3" descr="Logo&#10;&#10;Description automatically generated">
            <a:extLst>
              <a:ext uri="{FF2B5EF4-FFF2-40B4-BE49-F238E27FC236}">
                <a16:creationId xmlns:a16="http://schemas.microsoft.com/office/drawing/2014/main" id="{CD3F22C0-F290-5EEA-26CE-ED8E8B25E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67E33B62-F744-7A57-412C-44A44E3809B5}"/>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599310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000" b="1" dirty="0">
                <a:latin typeface="+mn-lt"/>
              </a:rPr>
              <a:t>ID.AM-6 Cybersecurity Roles and Responsibilities</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211235"/>
          </a:xfrm>
        </p:spPr>
        <p:txBody>
          <a:bodyPr/>
          <a:lstStyle/>
          <a:p>
            <a:pPr marL="0" indent="0">
              <a:buNone/>
            </a:pPr>
            <a:r>
              <a:rPr lang="en-US" sz="2400" b="0" i="0" u="none" strike="noStrike" dirty="0">
                <a:solidFill>
                  <a:srgbClr val="000000"/>
                </a:solidFill>
                <a:effectLst/>
              </a:rPr>
              <a:t>Cybersecurity roles and responsibilities for the entire workforce and third-party stakeholders (e.g., suppliers, customers, partners) are established.</a:t>
            </a: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The supplier contract defines their cybersecurity roles and responsibilities.</a:t>
            </a:r>
          </a:p>
          <a:p>
            <a:r>
              <a:rPr lang="en-US" sz="2400" b="1" dirty="0">
                <a:solidFill>
                  <a:srgbClr val="C00000"/>
                </a:solidFill>
              </a:rPr>
              <a:t>How do you apply the 108 NIST CSF Core V1.1 data security controls to them.</a:t>
            </a: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539607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000" b="1" dirty="0">
                <a:latin typeface="+mn-lt"/>
              </a:rPr>
              <a:t>ID.SC-1 Supply Chain Risk Management</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a:buNone/>
            </a:pPr>
            <a:r>
              <a:rPr lang="en-US" sz="2400" u="none" strike="noStrike" dirty="0">
                <a:effectLst/>
              </a:rPr>
              <a:t>Cyber supply chain risk management processes are identified, established, assessed, managed, and agreed to by organizational stakeholders</a:t>
            </a:r>
            <a:endParaRPr lang="en-US" sz="2400" b="0" i="0" u="none" strike="noStrike" dirty="0">
              <a:solidFill>
                <a:srgbClr val="000000"/>
              </a:solidFill>
              <a:effectLst/>
              <a:latin typeface="Calibri" panose="020F0502020204030204" pitchFamily="34" charset="0"/>
            </a:endParaRP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Your stakeholders follow the organization’s Cybersecurity Risk Management plan to evaluate the Supply Chain entities.</a:t>
            </a: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94728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3600" b="1" dirty="0">
                <a:latin typeface="+mn-lt"/>
              </a:rPr>
              <a:t>ID.SC-2 Supplier and Third-Party Partners - Assessed</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normAutofit/>
          </a:bodyPr>
          <a:lstStyle/>
          <a:p>
            <a:pPr marL="0" indent="0" algn="l" fontAlgn="t">
              <a:buNone/>
            </a:pPr>
            <a:r>
              <a:rPr lang="en-US" sz="2400" u="none" strike="noStrike" dirty="0">
                <a:effectLst/>
              </a:rPr>
              <a:t>Suppliers and third-party partners of information systems, components, and services are identified, prioritized, and assessed using a cyber supply chain risk assessment process.</a:t>
            </a:r>
            <a:endParaRPr lang="en-US" sz="2400" b="0" i="0" u="none" strike="noStrike" dirty="0">
              <a:solidFill>
                <a:srgbClr val="000000"/>
              </a:solidFill>
              <a:effectLst/>
              <a:latin typeface="Calibri" panose="020F0502020204030204" pitchFamily="34" charset="0"/>
            </a:endParaRP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Suppliers and third-party partners are identified and prioritized.</a:t>
            </a:r>
          </a:p>
          <a:p>
            <a:r>
              <a:rPr lang="en-US" sz="2400" b="1" dirty="0">
                <a:solidFill>
                  <a:srgbClr val="C00000"/>
                </a:solidFill>
              </a:rPr>
              <a:t>Suppliers and third-party partners are assessed to the NIST CSF Core V1.1 risk assessment data security controls.</a:t>
            </a:r>
          </a:p>
          <a:p>
            <a:endParaRPr lang="en-US" sz="2400" b="1" dirty="0">
              <a:solidFill>
                <a:srgbClr val="C00000"/>
              </a:solidFill>
            </a:endParaRPr>
          </a:p>
          <a:p>
            <a:pPr marL="0" indent="0">
              <a:buNone/>
            </a:pPr>
            <a:endParaRPr lang="en-US" sz="2400" dirty="0"/>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847472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199" y="365125"/>
            <a:ext cx="10980761" cy="1325563"/>
          </a:xfrm>
        </p:spPr>
        <p:txBody>
          <a:bodyPr>
            <a:normAutofit/>
          </a:bodyPr>
          <a:lstStyle/>
          <a:p>
            <a:r>
              <a:rPr lang="en-US" sz="3600" b="1" dirty="0">
                <a:latin typeface="+mn-lt"/>
              </a:rPr>
              <a:t>ID.SC-3 Contracts with Supplier and Third-Party Partners</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fontAlgn="t">
              <a:buNone/>
            </a:pPr>
            <a:r>
              <a:rPr lang="en-US" sz="2400" u="none" strike="noStrike" dirty="0">
                <a:effectLst/>
              </a:rPr>
              <a:t>Contracts with suppliers and third-party partners are used to implement appropriate measures designed to meet the objectives of an organization’s cybersecurity program and Cyber Supply Chain Risk Management Plan.</a:t>
            </a:r>
            <a:endParaRPr lang="en-US" sz="2400" b="0" i="0" u="none" strike="noStrike" dirty="0">
              <a:solidFill>
                <a:srgbClr val="000000"/>
              </a:solidFill>
              <a:effectLst/>
              <a:latin typeface="Calibri" panose="020F0502020204030204" pitchFamily="34" charset="0"/>
            </a:endParaRP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Contracts with suppliers and third-party partners are used to implement appropriate measures designed to meet the objectives of an organization’s cybersecurity program.</a:t>
            </a:r>
          </a:p>
          <a:p>
            <a:r>
              <a:rPr lang="en-US" sz="2400" b="1" dirty="0">
                <a:solidFill>
                  <a:srgbClr val="C00000"/>
                </a:solidFill>
              </a:rPr>
              <a:t>Contracts with suppliers and third-party partners are used to implement appropriate measures designed to meet the Cyber Supply Chain Risk Management Plan.</a:t>
            </a:r>
          </a:p>
          <a:p>
            <a:pPr marL="0" indent="0" algn="l" fontAlgn="t">
              <a:buNone/>
            </a:pPr>
            <a:endParaRPr lang="en-US" sz="2400" b="0" i="0" u="none" strike="noStrike" dirty="0">
              <a:solidFill>
                <a:srgbClr val="000000"/>
              </a:solidFill>
              <a:effectLst/>
              <a:latin typeface="Calibri" panose="020F0502020204030204" pitchFamily="34" charset="0"/>
            </a:endParaRPr>
          </a:p>
          <a:p>
            <a:pPr marL="0" indent="0">
              <a:buNone/>
            </a:pPr>
            <a:endParaRPr lang="en-US" sz="2400" dirty="0"/>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171316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199" y="365125"/>
            <a:ext cx="11176379" cy="1325563"/>
          </a:xfrm>
        </p:spPr>
        <p:txBody>
          <a:bodyPr>
            <a:normAutofit/>
          </a:bodyPr>
          <a:lstStyle/>
          <a:p>
            <a:r>
              <a:rPr lang="en-US" sz="4000" b="1" dirty="0">
                <a:latin typeface="+mn-lt"/>
              </a:rPr>
              <a:t>ID.SC-4 Supplier and Third-Party Partners - Audited</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algn="l" fontAlgn="t">
              <a:buNone/>
            </a:pPr>
            <a:r>
              <a:rPr lang="en-US" sz="2400" u="none" strike="noStrike" dirty="0">
                <a:effectLst/>
              </a:rPr>
              <a:t>Suppliers and third-party partners are routinely assessed using audits, test results, or other forms of evaluations to confirm they are meeting their contractual obligations.</a:t>
            </a:r>
            <a:endParaRPr lang="en-US" sz="2400" b="0" i="0" u="none" strike="noStrike" dirty="0">
              <a:solidFill>
                <a:srgbClr val="000000"/>
              </a:solidFill>
              <a:effectLst/>
              <a:latin typeface="Calibri" panose="020F0502020204030204" pitchFamily="34" charset="0"/>
            </a:endParaRP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Suppliers and third-party partners are routinely assessed using audits, test results, or other forms of evaluations. </a:t>
            </a:r>
          </a:p>
          <a:p>
            <a:r>
              <a:rPr lang="en-US" sz="2400" b="1" dirty="0">
                <a:solidFill>
                  <a:srgbClr val="C00000"/>
                </a:solidFill>
              </a:rPr>
              <a:t>Organization confirms that Suppliers and third-party partners are meeting their contractual obligations.</a:t>
            </a:r>
          </a:p>
          <a:p>
            <a:pPr marL="0" indent="0">
              <a:buNone/>
            </a:pPr>
            <a:endParaRPr lang="en-US" sz="2400" dirty="0"/>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685667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200" y="365125"/>
            <a:ext cx="11294660" cy="1325563"/>
          </a:xfrm>
        </p:spPr>
        <p:txBody>
          <a:bodyPr>
            <a:normAutofit/>
          </a:bodyPr>
          <a:lstStyle/>
          <a:p>
            <a:r>
              <a:rPr lang="en-US" sz="4000" b="1" dirty="0">
                <a:latin typeface="+mn-lt"/>
              </a:rPr>
              <a:t>ID.SC-5 Supplier and Third-Party Partners - Response</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fontAlgn="t">
              <a:buNone/>
            </a:pPr>
            <a:r>
              <a:rPr lang="en-US" sz="2400" u="none" strike="noStrike" dirty="0">
                <a:effectLst/>
              </a:rPr>
              <a:t>Response and recovery planning and testing are conducted with suppliers and third-party providers.</a:t>
            </a:r>
            <a:endParaRPr lang="en-US" sz="2400" b="0" i="0" u="none" strike="noStrike" dirty="0">
              <a:solidFill>
                <a:srgbClr val="000000"/>
              </a:solidFill>
              <a:effectLst/>
              <a:latin typeface="Calibri" panose="020F0502020204030204" pitchFamily="34" charset="0"/>
            </a:endParaRPr>
          </a:p>
          <a:p>
            <a:pPr marL="0" indent="0">
              <a:buNone/>
            </a:pPr>
            <a:endParaRPr lang="en-US" sz="8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Suppliers and third-party partners are included in the Response and Recovery Planning.</a:t>
            </a:r>
          </a:p>
          <a:p>
            <a:r>
              <a:rPr lang="en-US" sz="2400" b="1" dirty="0">
                <a:solidFill>
                  <a:srgbClr val="C00000"/>
                </a:solidFill>
              </a:rPr>
              <a:t>Suppliers and third-party partners are invited to the Response and Recovery testing.</a:t>
            </a:r>
            <a:endParaRPr lang="en-US" sz="2400" dirty="0"/>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881682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000" b="1" dirty="0">
                <a:latin typeface="+mn-lt"/>
              </a:rPr>
              <a:t>ID.AT-3 Third-Party Stakeholders - Understand</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351338"/>
          </a:xfrm>
        </p:spPr>
        <p:txBody>
          <a:bodyPr/>
          <a:lstStyle/>
          <a:p>
            <a:pPr marL="0" indent="0" algn="l" fontAlgn="t">
              <a:buNone/>
            </a:pPr>
            <a:r>
              <a:rPr lang="en-US" sz="2400" b="0" i="0" u="none" strike="noStrike" dirty="0">
                <a:solidFill>
                  <a:srgbClr val="000000"/>
                </a:solidFill>
                <a:effectLst/>
                <a:latin typeface="Calibri" panose="020F0502020204030204" pitchFamily="34" charset="0"/>
              </a:rPr>
              <a:t>Third-party stakeholders (e.g., suppliers, customers, partners) understand their roles and responsibilities.</a:t>
            </a:r>
            <a:endParaRPr lang="en-US" sz="2400" dirty="0"/>
          </a:p>
          <a:p>
            <a:pPr marL="0" indent="0">
              <a:buNone/>
            </a:pPr>
            <a:endParaRPr lang="en-US" sz="700" dirty="0">
              <a:solidFill>
                <a:srgbClr val="000000"/>
              </a:solidFill>
            </a:endParaRPr>
          </a:p>
          <a:p>
            <a:pPr marL="0" indent="0">
              <a:buNone/>
            </a:pPr>
            <a:r>
              <a:rPr lang="en-US" sz="2400" b="1" dirty="0">
                <a:solidFill>
                  <a:srgbClr val="C00000"/>
                </a:solidFill>
              </a:rPr>
              <a:t>What is being assessed by the NIST Cybersecurity Framework standard.</a:t>
            </a:r>
          </a:p>
          <a:p>
            <a:r>
              <a:rPr lang="en-US" sz="2400" b="1" dirty="0">
                <a:solidFill>
                  <a:srgbClr val="C00000"/>
                </a:solidFill>
              </a:rPr>
              <a:t>The supplier contract defines that they understand their cybersecurity roles and responsibilities.</a:t>
            </a: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768229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TotalTime>
  <Words>1183</Words>
  <Application>Microsoft Office PowerPoint</Application>
  <PresentationFormat>Widescreen</PresentationFormat>
  <Paragraphs>122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The OhCR ‘Building a More Cyber Secure Ohio’  </vt:lpstr>
      <vt:lpstr>Suppliers and Third-Party Partners </vt:lpstr>
      <vt:lpstr>ID.AM-6 Cybersecurity Roles and Responsibilities</vt:lpstr>
      <vt:lpstr>ID.SC-1 Supply Chain Risk Management</vt:lpstr>
      <vt:lpstr>ID.SC-2 Supplier and Third-Party Partners - Assessed</vt:lpstr>
      <vt:lpstr>ID.SC-3 Contracts with Supplier and Third-Party Partners</vt:lpstr>
      <vt:lpstr>ID.SC-4 Supplier and Third-Party Partners - Audited</vt:lpstr>
      <vt:lpstr>ID.SC-5 Supplier and Third-Party Partners - Response</vt:lpstr>
      <vt:lpstr>ID.AT-3 Third-Party Stakeholders - Understand</vt:lpstr>
      <vt:lpstr>Where Current Subcontractors Meet NIST CSF </vt:lpstr>
      <vt:lpstr>What type of Cybersecurity Assessment</vt:lpstr>
      <vt:lpstr>State of New York Law for 800+ Public Schools</vt:lpstr>
      <vt:lpstr>State of New York Law for 800+ Public Schools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6</cp:revision>
  <dcterms:created xsi:type="dcterms:W3CDTF">2023-01-31T18:24:21Z</dcterms:created>
  <dcterms:modified xsi:type="dcterms:W3CDTF">2023-09-27T21:07:03Z</dcterms:modified>
</cp:coreProperties>
</file>